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58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377DEE-D5C4-4330-8BFB-4727A4DB6BB2}" type="doc">
      <dgm:prSet loTypeId="urn:microsoft.com/office/officeart/2005/8/layout/matrix2" loCatId="matrix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CL"/>
        </a:p>
      </dgm:t>
    </dgm:pt>
    <dgm:pt modelId="{95E17500-1773-4479-AB87-5B0668FF1DF8}">
      <dgm:prSet phldrT="[Texto]"/>
      <dgm:spPr/>
      <dgm:t>
        <a:bodyPr/>
        <a:lstStyle/>
        <a:p>
          <a:r>
            <a:rPr lang="es-MX" dirty="0" smtClean="0"/>
            <a:t>Unidad 1: descubriendo la vida en la música </a:t>
          </a:r>
          <a:endParaRPr lang="es-CL" dirty="0"/>
        </a:p>
      </dgm:t>
    </dgm:pt>
    <dgm:pt modelId="{6AB9B835-A7C4-4301-8E13-7119EEAE8E2D}" type="parTrans" cxnId="{8417CED5-C59C-4B63-9532-EA3F1610D994}">
      <dgm:prSet/>
      <dgm:spPr/>
      <dgm:t>
        <a:bodyPr/>
        <a:lstStyle/>
        <a:p>
          <a:endParaRPr lang="es-CL"/>
        </a:p>
      </dgm:t>
    </dgm:pt>
    <dgm:pt modelId="{A19BC390-6EC2-4F75-8A23-E47385DB431E}" type="sibTrans" cxnId="{8417CED5-C59C-4B63-9532-EA3F1610D994}">
      <dgm:prSet/>
      <dgm:spPr/>
      <dgm:t>
        <a:bodyPr/>
        <a:lstStyle/>
        <a:p>
          <a:endParaRPr lang="es-CL"/>
        </a:p>
      </dgm:t>
    </dgm:pt>
    <dgm:pt modelId="{820EFFBD-AF20-48EF-9051-40F916E76E5B}">
      <dgm:prSet phldrT="[Texto]"/>
      <dgm:spPr/>
      <dgm:t>
        <a:bodyPr/>
        <a:lstStyle/>
        <a:p>
          <a:r>
            <a:rPr lang="es-MX" dirty="0" smtClean="0"/>
            <a:t>Análisis de estilos y difusión de gustos musicales</a:t>
          </a:r>
          <a:endParaRPr lang="es-CL" dirty="0"/>
        </a:p>
      </dgm:t>
    </dgm:pt>
    <dgm:pt modelId="{41724B62-1839-4FFC-8978-8317BC51BE3A}" type="parTrans" cxnId="{AE9AE663-0C6B-41D3-BBED-55F3218E06F1}">
      <dgm:prSet/>
      <dgm:spPr/>
      <dgm:t>
        <a:bodyPr/>
        <a:lstStyle/>
        <a:p>
          <a:endParaRPr lang="es-CL"/>
        </a:p>
      </dgm:t>
    </dgm:pt>
    <dgm:pt modelId="{A08FC5F6-0F7B-45B5-95C2-C7D93C2327C2}" type="sibTrans" cxnId="{AE9AE663-0C6B-41D3-BBED-55F3218E06F1}">
      <dgm:prSet/>
      <dgm:spPr/>
      <dgm:t>
        <a:bodyPr/>
        <a:lstStyle/>
        <a:p>
          <a:endParaRPr lang="es-CL"/>
        </a:p>
      </dgm:t>
    </dgm:pt>
    <dgm:pt modelId="{E6EC5C6D-68A9-4F60-8805-AFD8A8499453}">
      <dgm:prSet phldrT="[Texto]"/>
      <dgm:spPr/>
      <dgm:t>
        <a:bodyPr/>
        <a:lstStyle/>
        <a:p>
          <a:r>
            <a:rPr lang="es-MX" dirty="0" smtClean="0"/>
            <a:t>Unidad 2: Música y tecnologías</a:t>
          </a:r>
          <a:endParaRPr lang="es-CL" dirty="0"/>
        </a:p>
      </dgm:t>
    </dgm:pt>
    <dgm:pt modelId="{F04EE792-50AC-4708-B090-FABDE6FB30E9}" type="parTrans" cxnId="{29303A68-CABE-4625-86BF-747CBDEC6D4E}">
      <dgm:prSet/>
      <dgm:spPr/>
      <dgm:t>
        <a:bodyPr/>
        <a:lstStyle/>
        <a:p>
          <a:endParaRPr lang="es-CL"/>
        </a:p>
      </dgm:t>
    </dgm:pt>
    <dgm:pt modelId="{D532C28D-EE93-42D4-9C2B-1D98A6B70E31}" type="sibTrans" cxnId="{29303A68-CABE-4625-86BF-747CBDEC6D4E}">
      <dgm:prSet/>
      <dgm:spPr/>
      <dgm:t>
        <a:bodyPr/>
        <a:lstStyle/>
        <a:p>
          <a:endParaRPr lang="es-CL"/>
        </a:p>
      </dgm:t>
    </dgm:pt>
    <dgm:pt modelId="{2676ACEB-68F2-48CC-A47F-9381CC3CBEC1}">
      <dgm:prSet phldrT="[Texto]"/>
      <dgm:spPr/>
      <dgm:t>
        <a:bodyPr/>
        <a:lstStyle/>
        <a:p>
          <a:r>
            <a:rPr lang="es-MX" dirty="0" smtClean="0"/>
            <a:t>Creación musical  digital </a:t>
          </a:r>
          <a:endParaRPr lang="es-CL" dirty="0"/>
        </a:p>
      </dgm:t>
    </dgm:pt>
    <dgm:pt modelId="{EE0CA23E-BA49-4486-ADC8-9FE4BF0BEA83}" type="parTrans" cxnId="{67224873-AC23-4D06-B056-5F53F996767E}">
      <dgm:prSet/>
      <dgm:spPr/>
      <dgm:t>
        <a:bodyPr/>
        <a:lstStyle/>
        <a:p>
          <a:endParaRPr lang="es-CL"/>
        </a:p>
      </dgm:t>
    </dgm:pt>
    <dgm:pt modelId="{8DE9D527-6E6C-44C9-BA29-14CB76E74F27}" type="sibTrans" cxnId="{67224873-AC23-4D06-B056-5F53F996767E}">
      <dgm:prSet/>
      <dgm:spPr/>
      <dgm:t>
        <a:bodyPr/>
        <a:lstStyle/>
        <a:p>
          <a:endParaRPr lang="es-CL"/>
        </a:p>
      </dgm:t>
    </dgm:pt>
    <dgm:pt modelId="{61D6594F-049F-4438-A8FA-423132A48730}">
      <dgm:prSet phldrT="[Texto]"/>
      <dgm:spPr/>
      <dgm:t>
        <a:bodyPr/>
        <a:lstStyle/>
        <a:p>
          <a:r>
            <a:rPr lang="es-MX" dirty="0" smtClean="0"/>
            <a:t>Armonía</a:t>
          </a:r>
          <a:endParaRPr lang="es-CL" dirty="0"/>
        </a:p>
      </dgm:t>
    </dgm:pt>
    <dgm:pt modelId="{E811FCCB-B63A-457C-83E4-255EEE07369F}" type="parTrans" cxnId="{6F9A11C8-14DF-43A6-A068-D53B817F8E6B}">
      <dgm:prSet/>
      <dgm:spPr/>
      <dgm:t>
        <a:bodyPr/>
        <a:lstStyle/>
        <a:p>
          <a:endParaRPr lang="es-CL"/>
        </a:p>
      </dgm:t>
    </dgm:pt>
    <dgm:pt modelId="{E4CD62DA-6B73-4AB4-888A-380DA2E28BF1}" type="sibTrans" cxnId="{6F9A11C8-14DF-43A6-A068-D53B817F8E6B}">
      <dgm:prSet/>
      <dgm:spPr/>
      <dgm:t>
        <a:bodyPr/>
        <a:lstStyle/>
        <a:p>
          <a:endParaRPr lang="es-CL"/>
        </a:p>
      </dgm:t>
    </dgm:pt>
    <dgm:pt modelId="{FE193659-4FB9-4F4B-A245-47E9D87CECC0}">
      <dgm:prSet phldrT="[Texto]"/>
      <dgm:spPr/>
      <dgm:t>
        <a:bodyPr/>
        <a:lstStyle/>
        <a:p>
          <a:r>
            <a:rPr lang="es-MX" dirty="0" smtClean="0"/>
            <a:t>Unidad 4: Compartiendo Nuestra Música</a:t>
          </a:r>
          <a:endParaRPr lang="es-CL" dirty="0"/>
        </a:p>
      </dgm:t>
    </dgm:pt>
    <dgm:pt modelId="{8478F123-13D7-4AD7-BB00-02FA1ECCD757}" type="sibTrans" cxnId="{27837F22-1ED0-432B-945B-A59C6B36F1A1}">
      <dgm:prSet/>
      <dgm:spPr/>
      <dgm:t>
        <a:bodyPr/>
        <a:lstStyle/>
        <a:p>
          <a:endParaRPr lang="es-CL"/>
        </a:p>
      </dgm:t>
    </dgm:pt>
    <dgm:pt modelId="{04E09A73-F112-47E8-A01C-7AB887433B6C}" type="parTrans" cxnId="{27837F22-1ED0-432B-945B-A59C6B36F1A1}">
      <dgm:prSet/>
      <dgm:spPr/>
      <dgm:t>
        <a:bodyPr/>
        <a:lstStyle/>
        <a:p>
          <a:endParaRPr lang="es-CL"/>
        </a:p>
      </dgm:t>
    </dgm:pt>
    <dgm:pt modelId="{615366E1-416D-4BB4-AB92-FC3316FDC01E}">
      <dgm:prSet phldrT="[Texto]"/>
      <dgm:spPr/>
      <dgm:t>
        <a:bodyPr/>
        <a:lstStyle/>
        <a:p>
          <a:r>
            <a:rPr lang="es-MX" dirty="0" smtClean="0"/>
            <a:t>Unidad 3: </a:t>
          </a:r>
          <a:r>
            <a:rPr lang="es-MX" smtClean="0"/>
            <a:t>Haciendo Música</a:t>
          </a:r>
          <a:endParaRPr lang="es-CL" dirty="0"/>
        </a:p>
      </dgm:t>
    </dgm:pt>
    <dgm:pt modelId="{16E9769D-4B61-4AA5-8AB3-5FFDC1CFFF43}" type="sibTrans" cxnId="{3A68CE6C-42EE-49E0-9930-B65DB78E34B3}">
      <dgm:prSet/>
      <dgm:spPr/>
      <dgm:t>
        <a:bodyPr/>
        <a:lstStyle/>
        <a:p>
          <a:endParaRPr lang="es-CL"/>
        </a:p>
      </dgm:t>
    </dgm:pt>
    <dgm:pt modelId="{ADFC0B04-C535-4F2F-AC7B-D5C600038983}" type="parTrans" cxnId="{3A68CE6C-42EE-49E0-9930-B65DB78E34B3}">
      <dgm:prSet/>
      <dgm:spPr/>
      <dgm:t>
        <a:bodyPr/>
        <a:lstStyle/>
        <a:p>
          <a:endParaRPr lang="es-CL"/>
        </a:p>
      </dgm:t>
    </dgm:pt>
    <dgm:pt modelId="{D2433EAD-2B0F-4677-9BF8-633F93006477}">
      <dgm:prSet phldrT="[Texto]"/>
      <dgm:spPr/>
      <dgm:t>
        <a:bodyPr/>
        <a:lstStyle/>
        <a:p>
          <a:r>
            <a:rPr lang="es-MX" dirty="0" smtClean="0"/>
            <a:t>Interpretar Música</a:t>
          </a:r>
          <a:endParaRPr lang="es-CL" dirty="0"/>
        </a:p>
      </dgm:t>
    </dgm:pt>
    <dgm:pt modelId="{E5EC6E6D-176C-4A8A-A7C6-D085AA978316}" type="sibTrans" cxnId="{1214C1AE-701C-485D-A66B-82990E1847B0}">
      <dgm:prSet/>
      <dgm:spPr/>
      <dgm:t>
        <a:bodyPr/>
        <a:lstStyle/>
        <a:p>
          <a:endParaRPr lang="es-CL"/>
        </a:p>
      </dgm:t>
    </dgm:pt>
    <dgm:pt modelId="{91087C26-B895-4D95-9DAA-CFB124F61E78}" type="parTrans" cxnId="{1214C1AE-701C-485D-A66B-82990E1847B0}">
      <dgm:prSet/>
      <dgm:spPr/>
      <dgm:t>
        <a:bodyPr/>
        <a:lstStyle/>
        <a:p>
          <a:endParaRPr lang="es-CL"/>
        </a:p>
      </dgm:t>
    </dgm:pt>
    <dgm:pt modelId="{926A32C9-6230-45BA-A148-910792535DD5}">
      <dgm:prSet phldrT="[Texto]"/>
      <dgm:spPr/>
      <dgm:t>
        <a:bodyPr/>
        <a:lstStyle/>
        <a:p>
          <a:r>
            <a:rPr lang="es-MX" dirty="0" smtClean="0"/>
            <a:t>Análisis de la composición</a:t>
          </a:r>
          <a:endParaRPr lang="es-CL" dirty="0"/>
        </a:p>
      </dgm:t>
    </dgm:pt>
    <dgm:pt modelId="{668097C8-018F-4409-ABFB-F26C532B61CC}" type="sibTrans" cxnId="{7BB2CB7F-DD64-47D6-915C-148ACAA13C0B}">
      <dgm:prSet/>
      <dgm:spPr/>
      <dgm:t>
        <a:bodyPr/>
        <a:lstStyle/>
        <a:p>
          <a:endParaRPr lang="es-CL"/>
        </a:p>
      </dgm:t>
    </dgm:pt>
    <dgm:pt modelId="{85A28162-7B52-4AA9-A9EE-4573262B027A}" type="parTrans" cxnId="{7BB2CB7F-DD64-47D6-915C-148ACAA13C0B}">
      <dgm:prSet/>
      <dgm:spPr/>
      <dgm:t>
        <a:bodyPr/>
        <a:lstStyle/>
        <a:p>
          <a:endParaRPr lang="es-CL"/>
        </a:p>
      </dgm:t>
    </dgm:pt>
    <dgm:pt modelId="{EEB6F844-B525-45ED-9323-0BF4A5E7F7AF}" type="pres">
      <dgm:prSet presAssocID="{B3377DEE-D5C4-4330-8BFB-4727A4DB6BB2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216EA767-2BBB-47F2-96FD-81D14E6A4BCB}" type="pres">
      <dgm:prSet presAssocID="{B3377DEE-D5C4-4330-8BFB-4727A4DB6BB2}" presName="axisShape" presStyleLbl="bgShp" presStyleIdx="0" presStyleCnt="1"/>
      <dgm:spPr/>
    </dgm:pt>
    <dgm:pt modelId="{E0C3F55B-02C2-4463-B053-762E36AA0460}" type="pres">
      <dgm:prSet presAssocID="{B3377DEE-D5C4-4330-8BFB-4727A4DB6BB2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E8F075F9-2216-4A1A-9780-C3987D2DCEEA}" type="pres">
      <dgm:prSet presAssocID="{B3377DEE-D5C4-4330-8BFB-4727A4DB6BB2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502901D3-E1D1-4A95-9C35-5DF0D322DD0C}" type="pres">
      <dgm:prSet presAssocID="{B3377DEE-D5C4-4330-8BFB-4727A4DB6BB2}" presName="rect3" presStyleLbl="node1" presStyleIdx="2" presStyleCnt="4" custLinFactX="17354" custLinFactNeighborX="100000" custLinFactNeighborY="-109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5D9703FD-6DAC-4140-83C0-EA3C4C8EDF62}" type="pres">
      <dgm:prSet presAssocID="{B3377DEE-D5C4-4330-8BFB-4727A4DB6BB2}" presName="rect4" presStyleLbl="node1" presStyleIdx="3" presStyleCnt="4" custLinFactX="-19988" custLinFactNeighborX="-100000" custLinFactNeighborY="-164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L"/>
        </a:p>
      </dgm:t>
    </dgm:pt>
  </dgm:ptLst>
  <dgm:cxnLst>
    <dgm:cxn modelId="{A894CBAB-F8CB-4787-B57A-0CBCBF449EE5}" type="presOf" srcId="{820EFFBD-AF20-48EF-9051-40F916E76E5B}" destId="{E0C3F55B-02C2-4463-B053-762E36AA0460}" srcOrd="0" destOrd="1" presId="urn:microsoft.com/office/officeart/2005/8/layout/matrix2"/>
    <dgm:cxn modelId="{741D1805-75A4-49A3-B6A2-FB5ED4D0012E}" type="presOf" srcId="{E6EC5C6D-68A9-4F60-8805-AFD8A8499453}" destId="{E8F075F9-2216-4A1A-9780-C3987D2DCEEA}" srcOrd="0" destOrd="0" presId="urn:microsoft.com/office/officeart/2005/8/layout/matrix2"/>
    <dgm:cxn modelId="{DAA42B6A-1073-4F65-84D0-73ED83189BE7}" type="presOf" srcId="{FE193659-4FB9-4F4B-A245-47E9D87CECC0}" destId="{502901D3-E1D1-4A95-9C35-5DF0D322DD0C}" srcOrd="0" destOrd="0" presId="urn:microsoft.com/office/officeart/2005/8/layout/matrix2"/>
    <dgm:cxn modelId="{7BB2CB7F-DD64-47D6-915C-148ACAA13C0B}" srcId="{615366E1-416D-4BB4-AB92-FC3316FDC01E}" destId="{926A32C9-6230-45BA-A148-910792535DD5}" srcOrd="0" destOrd="0" parTransId="{85A28162-7B52-4AA9-A9EE-4573262B027A}" sibTransId="{668097C8-018F-4409-ABFB-F26C532B61CC}"/>
    <dgm:cxn modelId="{BFCF031F-7B89-4B57-8FF2-3D60A5BA5DC7}" type="presOf" srcId="{2676ACEB-68F2-48CC-A47F-9381CC3CBEC1}" destId="{E8F075F9-2216-4A1A-9780-C3987D2DCEEA}" srcOrd="0" destOrd="2" presId="urn:microsoft.com/office/officeart/2005/8/layout/matrix2"/>
    <dgm:cxn modelId="{67224873-AC23-4D06-B056-5F53F996767E}" srcId="{E6EC5C6D-68A9-4F60-8805-AFD8A8499453}" destId="{2676ACEB-68F2-48CC-A47F-9381CC3CBEC1}" srcOrd="1" destOrd="0" parTransId="{EE0CA23E-BA49-4486-ADC8-9FE4BF0BEA83}" sibTransId="{8DE9D527-6E6C-44C9-BA29-14CB76E74F27}"/>
    <dgm:cxn modelId="{62B25631-CAE4-4308-B91E-A070414084CA}" type="presOf" srcId="{61D6594F-049F-4438-A8FA-423132A48730}" destId="{E8F075F9-2216-4A1A-9780-C3987D2DCEEA}" srcOrd="0" destOrd="1" presId="urn:microsoft.com/office/officeart/2005/8/layout/matrix2"/>
    <dgm:cxn modelId="{6F9A11C8-14DF-43A6-A068-D53B817F8E6B}" srcId="{E6EC5C6D-68A9-4F60-8805-AFD8A8499453}" destId="{61D6594F-049F-4438-A8FA-423132A48730}" srcOrd="0" destOrd="0" parTransId="{E811FCCB-B63A-457C-83E4-255EEE07369F}" sibTransId="{E4CD62DA-6B73-4AB4-888A-380DA2E28BF1}"/>
    <dgm:cxn modelId="{29303A68-CABE-4625-86BF-747CBDEC6D4E}" srcId="{B3377DEE-D5C4-4330-8BFB-4727A4DB6BB2}" destId="{E6EC5C6D-68A9-4F60-8805-AFD8A8499453}" srcOrd="1" destOrd="0" parTransId="{F04EE792-50AC-4708-B090-FABDE6FB30E9}" sibTransId="{D532C28D-EE93-42D4-9C2B-1D98A6B70E31}"/>
    <dgm:cxn modelId="{AE9AE663-0C6B-41D3-BBED-55F3218E06F1}" srcId="{95E17500-1773-4479-AB87-5B0668FF1DF8}" destId="{820EFFBD-AF20-48EF-9051-40F916E76E5B}" srcOrd="0" destOrd="0" parTransId="{41724B62-1839-4FFC-8978-8317BC51BE3A}" sibTransId="{A08FC5F6-0F7B-45B5-95C2-C7D93C2327C2}"/>
    <dgm:cxn modelId="{1214C1AE-701C-485D-A66B-82990E1847B0}" srcId="{FE193659-4FB9-4F4B-A245-47E9D87CECC0}" destId="{D2433EAD-2B0F-4677-9BF8-633F93006477}" srcOrd="0" destOrd="0" parTransId="{91087C26-B895-4D95-9DAA-CFB124F61E78}" sibTransId="{E5EC6E6D-176C-4A8A-A7C6-D085AA978316}"/>
    <dgm:cxn modelId="{9BD32340-CDF5-438B-9536-0623C0E2FFE0}" type="presOf" srcId="{D2433EAD-2B0F-4677-9BF8-633F93006477}" destId="{502901D3-E1D1-4A95-9C35-5DF0D322DD0C}" srcOrd="0" destOrd="1" presId="urn:microsoft.com/office/officeart/2005/8/layout/matrix2"/>
    <dgm:cxn modelId="{98DAE3E4-CFF8-4BE3-AEFD-A7F558E85293}" type="presOf" srcId="{615366E1-416D-4BB4-AB92-FC3316FDC01E}" destId="{5D9703FD-6DAC-4140-83C0-EA3C4C8EDF62}" srcOrd="0" destOrd="0" presId="urn:microsoft.com/office/officeart/2005/8/layout/matrix2"/>
    <dgm:cxn modelId="{7F9AD931-CF10-49C8-B279-B6B025435826}" type="presOf" srcId="{95E17500-1773-4479-AB87-5B0668FF1DF8}" destId="{E0C3F55B-02C2-4463-B053-762E36AA0460}" srcOrd="0" destOrd="0" presId="urn:microsoft.com/office/officeart/2005/8/layout/matrix2"/>
    <dgm:cxn modelId="{02F0793F-AA30-46E6-BE6E-1F97230A4D09}" type="presOf" srcId="{926A32C9-6230-45BA-A148-910792535DD5}" destId="{5D9703FD-6DAC-4140-83C0-EA3C4C8EDF62}" srcOrd="0" destOrd="1" presId="urn:microsoft.com/office/officeart/2005/8/layout/matrix2"/>
    <dgm:cxn modelId="{27837F22-1ED0-432B-945B-A59C6B36F1A1}" srcId="{B3377DEE-D5C4-4330-8BFB-4727A4DB6BB2}" destId="{FE193659-4FB9-4F4B-A245-47E9D87CECC0}" srcOrd="2" destOrd="0" parTransId="{04E09A73-F112-47E8-A01C-7AB887433B6C}" sibTransId="{8478F123-13D7-4AD7-BB00-02FA1ECCD757}"/>
    <dgm:cxn modelId="{3A68CE6C-42EE-49E0-9930-B65DB78E34B3}" srcId="{B3377DEE-D5C4-4330-8BFB-4727A4DB6BB2}" destId="{615366E1-416D-4BB4-AB92-FC3316FDC01E}" srcOrd="3" destOrd="0" parTransId="{ADFC0B04-C535-4F2F-AC7B-D5C600038983}" sibTransId="{16E9769D-4B61-4AA5-8AB3-5FFDC1CFFF43}"/>
    <dgm:cxn modelId="{719B0144-5F7F-414D-88C8-23767FBA5D94}" type="presOf" srcId="{B3377DEE-D5C4-4330-8BFB-4727A4DB6BB2}" destId="{EEB6F844-B525-45ED-9323-0BF4A5E7F7AF}" srcOrd="0" destOrd="0" presId="urn:microsoft.com/office/officeart/2005/8/layout/matrix2"/>
    <dgm:cxn modelId="{8417CED5-C59C-4B63-9532-EA3F1610D994}" srcId="{B3377DEE-D5C4-4330-8BFB-4727A4DB6BB2}" destId="{95E17500-1773-4479-AB87-5B0668FF1DF8}" srcOrd="0" destOrd="0" parTransId="{6AB9B835-A7C4-4301-8E13-7119EEAE8E2D}" sibTransId="{A19BC390-6EC2-4F75-8A23-E47385DB431E}"/>
    <dgm:cxn modelId="{66930289-7FEE-4B67-9DCE-742ACDD0BDE3}" type="presParOf" srcId="{EEB6F844-B525-45ED-9323-0BF4A5E7F7AF}" destId="{216EA767-2BBB-47F2-96FD-81D14E6A4BCB}" srcOrd="0" destOrd="0" presId="urn:microsoft.com/office/officeart/2005/8/layout/matrix2"/>
    <dgm:cxn modelId="{ADB3704D-0DAA-4B5C-83D7-52851DBCA753}" type="presParOf" srcId="{EEB6F844-B525-45ED-9323-0BF4A5E7F7AF}" destId="{E0C3F55B-02C2-4463-B053-762E36AA0460}" srcOrd="1" destOrd="0" presId="urn:microsoft.com/office/officeart/2005/8/layout/matrix2"/>
    <dgm:cxn modelId="{B3DE200D-FD0A-4A09-BCE9-AF42E1BD0300}" type="presParOf" srcId="{EEB6F844-B525-45ED-9323-0BF4A5E7F7AF}" destId="{E8F075F9-2216-4A1A-9780-C3987D2DCEEA}" srcOrd="2" destOrd="0" presId="urn:microsoft.com/office/officeart/2005/8/layout/matrix2"/>
    <dgm:cxn modelId="{1DD5CDB9-200C-40A8-8F78-BFB9DA5AAA47}" type="presParOf" srcId="{EEB6F844-B525-45ED-9323-0BF4A5E7F7AF}" destId="{502901D3-E1D1-4A95-9C35-5DF0D322DD0C}" srcOrd="3" destOrd="0" presId="urn:microsoft.com/office/officeart/2005/8/layout/matrix2"/>
    <dgm:cxn modelId="{CC520335-64AB-4316-B99A-BAD9D8CCF1DA}" type="presParOf" srcId="{EEB6F844-B525-45ED-9323-0BF4A5E7F7AF}" destId="{5D9703FD-6DAC-4140-83C0-EA3C4C8EDF62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 smtClean="0"/>
              <a:t>Música</a:t>
            </a:r>
            <a:endParaRPr lang="es-CL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dirty="0" smtClean="0"/>
              <a:t>III MEDIO ELECTIVO 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36975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02565" y="178130"/>
            <a:ext cx="8384584" cy="760264"/>
          </a:xfrm>
        </p:spPr>
        <p:txBody>
          <a:bodyPr/>
          <a:lstStyle/>
          <a:p>
            <a:r>
              <a:rPr lang="es-MX" dirty="0" smtClean="0"/>
              <a:t>Unidades del semestre</a:t>
            </a:r>
            <a:endParaRPr lang="es-CL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712746469"/>
              </p:ext>
            </p:extLst>
          </p:nvPr>
        </p:nvGraphicFramePr>
        <p:xfrm>
          <a:off x="1948873" y="111869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016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02565" y="178130"/>
            <a:ext cx="8384584" cy="760264"/>
          </a:xfrm>
        </p:spPr>
        <p:txBody>
          <a:bodyPr/>
          <a:lstStyle/>
          <a:p>
            <a:r>
              <a:rPr lang="es-MX" dirty="0" smtClean="0"/>
              <a:t>Unidades del semestre</a:t>
            </a:r>
            <a:endParaRPr lang="es-CL" dirty="0"/>
          </a:p>
        </p:txBody>
      </p:sp>
      <p:grpSp>
        <p:nvGrpSpPr>
          <p:cNvPr id="5" name="Grupo 4"/>
          <p:cNvGrpSpPr/>
          <p:nvPr/>
        </p:nvGrpSpPr>
        <p:grpSpPr>
          <a:xfrm>
            <a:off x="844029" y="1312114"/>
            <a:ext cx="2167466" cy="2167466"/>
            <a:chOff x="1706879" y="352213"/>
            <a:chExt cx="2167466" cy="2167466"/>
          </a:xfrm>
        </p:grpSpPr>
        <p:sp>
          <p:nvSpPr>
            <p:cNvPr id="6" name="Rectángulo redondeado 5"/>
            <p:cNvSpPr/>
            <p:nvPr/>
          </p:nvSpPr>
          <p:spPr>
            <a:xfrm>
              <a:off x="1706879" y="352213"/>
              <a:ext cx="2167466" cy="2167466"/>
            </a:xfrm>
            <a:prstGeom prst="roundRect">
              <a:avLst/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ángulo 6"/>
            <p:cNvSpPr/>
            <p:nvPr/>
          </p:nvSpPr>
          <p:spPr>
            <a:xfrm>
              <a:off x="1812686" y="458020"/>
              <a:ext cx="1955852" cy="19558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t" anchorCtr="0">
              <a:noAutofit/>
            </a:bodyPr>
            <a:lstStyle/>
            <a:p>
              <a:pPr lvl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1900" kern="1200" dirty="0" smtClean="0"/>
                <a:t>Unidad 1: descubriendo la vida en la música </a:t>
              </a:r>
              <a:endParaRPr lang="es-CL" sz="1900" kern="1200" dirty="0"/>
            </a:p>
            <a:p>
              <a:pPr marL="114300" lvl="1" indent="-11430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s-MX" sz="1500" kern="1200" dirty="0" smtClean="0"/>
                <a:t>Historia de la música Chilena</a:t>
              </a:r>
              <a:endParaRPr lang="es-CL" sz="1500" kern="1200" dirty="0"/>
            </a:p>
          </p:txBody>
        </p:sp>
      </p:grpSp>
      <p:pic>
        <p:nvPicPr>
          <p:cNvPr id="2050" name="Picture 2" descr="Seis libros analizan la música chilena - La Terce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100" y="938394"/>
            <a:ext cx="85725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809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760901" y="1027106"/>
            <a:ext cx="2167466" cy="2167466"/>
            <a:chOff x="4253653" y="352213"/>
            <a:chExt cx="2167466" cy="2167466"/>
          </a:xfrm>
        </p:grpSpPr>
        <p:sp>
          <p:nvSpPr>
            <p:cNvPr id="5" name="Rectángulo redondeado 4"/>
            <p:cNvSpPr/>
            <p:nvPr/>
          </p:nvSpPr>
          <p:spPr>
            <a:xfrm>
              <a:off x="4253653" y="352213"/>
              <a:ext cx="2167466" cy="2167466"/>
            </a:xfrm>
            <a:prstGeom prst="roundRect">
              <a:avLst/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ctángulo 5"/>
            <p:cNvSpPr/>
            <p:nvPr/>
          </p:nvSpPr>
          <p:spPr>
            <a:xfrm>
              <a:off x="4359460" y="458020"/>
              <a:ext cx="1955852" cy="19558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t" anchorCtr="0">
              <a:noAutofit/>
            </a:bodyPr>
            <a:lstStyle/>
            <a:p>
              <a:pPr lvl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1900" kern="1200" dirty="0" smtClean="0"/>
                <a:t>Unidad 2: Música y tecnologías</a:t>
              </a:r>
              <a:endParaRPr lang="es-CL" sz="1900" kern="1200" dirty="0"/>
            </a:p>
            <a:p>
              <a:pPr marL="114300" lvl="1" indent="-11430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s-MX" sz="1500" kern="1200" dirty="0" smtClean="0"/>
                <a:t>Armonía</a:t>
              </a:r>
              <a:endParaRPr lang="es-CL" sz="1500" kern="1200" dirty="0"/>
            </a:p>
            <a:p>
              <a:pPr marL="114300" lvl="1" indent="-11430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s-MX" sz="1500" kern="1200" dirty="0" smtClean="0"/>
                <a:t>Creación musical  digital </a:t>
              </a:r>
              <a:endParaRPr lang="es-CL" sz="1500" kern="1200" dirty="0"/>
            </a:p>
          </p:txBody>
        </p:sp>
      </p:grpSp>
      <p:pic>
        <p:nvPicPr>
          <p:cNvPr id="2050" name="Picture 2" descr="Logos and Graphics | MuseSco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152" y="558141"/>
            <a:ext cx="4466246" cy="164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oundtrap Pros and Cons: What to Know about Spotify's DA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152" y="2934132"/>
            <a:ext cx="4466246" cy="251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422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/>
          <p:cNvGrpSpPr/>
          <p:nvPr/>
        </p:nvGrpSpPr>
        <p:grpSpPr>
          <a:xfrm>
            <a:off x="340959" y="259231"/>
            <a:ext cx="2167466" cy="2167466"/>
            <a:chOff x="4253653" y="2898986"/>
            <a:chExt cx="2167466" cy="2167466"/>
          </a:xfrm>
        </p:grpSpPr>
        <p:sp>
          <p:nvSpPr>
            <p:cNvPr id="14" name="Rectángulo redondeado 13"/>
            <p:cNvSpPr/>
            <p:nvPr/>
          </p:nvSpPr>
          <p:spPr>
            <a:xfrm>
              <a:off x="4253653" y="2898986"/>
              <a:ext cx="2167466" cy="2167466"/>
            </a:xfrm>
            <a:prstGeom prst="roundRect">
              <a:avLst/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ectángulo 14"/>
            <p:cNvSpPr/>
            <p:nvPr/>
          </p:nvSpPr>
          <p:spPr>
            <a:xfrm>
              <a:off x="4359460" y="3004793"/>
              <a:ext cx="1955852" cy="19558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t" anchorCtr="0">
              <a:noAutofit/>
            </a:bodyPr>
            <a:lstStyle/>
            <a:p>
              <a:pPr lvl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1900" kern="1200" dirty="0" smtClean="0"/>
                <a:t>Unidad 3: Haciendo Música</a:t>
              </a:r>
              <a:endParaRPr lang="es-CL" sz="1900" kern="1200" dirty="0"/>
            </a:p>
            <a:p>
              <a:pPr marL="114300" lvl="1" indent="-11430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s-MX" sz="1500" kern="1200" dirty="0" smtClean="0"/>
                <a:t>Análisis de la composición</a:t>
              </a:r>
              <a:endParaRPr lang="es-CL" sz="1500" kern="1200" dirty="0"/>
            </a:p>
          </p:txBody>
        </p:sp>
      </p:grpSp>
      <p:pic>
        <p:nvPicPr>
          <p:cNvPr id="17" name="Imagen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" y="5253172"/>
            <a:ext cx="2847975" cy="1600200"/>
          </a:xfrm>
          <a:prstGeom prst="rect">
            <a:avLst/>
          </a:prstGeom>
        </p:spPr>
      </p:pic>
      <p:pic>
        <p:nvPicPr>
          <p:cNvPr id="3082" name="Picture 10" descr="Jurassic Park: ¡Analizamos todas sus películas! - HobbyConsolas  Entretenimien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2" y="2731326"/>
            <a:ext cx="2515812" cy="133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Superman tendrá una película reboot de la mano de J. J. Abram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78"/>
          <a:stretch/>
        </p:blipFill>
        <p:spPr bwMode="auto">
          <a:xfrm>
            <a:off x="26952" y="4068900"/>
            <a:ext cx="2481473" cy="1159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8680" y="5253172"/>
            <a:ext cx="2826327" cy="1589809"/>
          </a:xfrm>
          <a:prstGeom prst="rect">
            <a:avLst/>
          </a:prstGeom>
        </p:spPr>
      </p:pic>
      <p:pic>
        <p:nvPicPr>
          <p:cNvPr id="3086" name="Picture 14" descr="Así han cambiado los protagonistas de &amp;#39;E.T., el extraterrestre&amp;#39;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8"/>
          <a:stretch/>
        </p:blipFill>
        <p:spPr bwMode="auto">
          <a:xfrm>
            <a:off x="2541319" y="3437367"/>
            <a:ext cx="2800920" cy="1793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Darth Vader: ¿discapacitado o persona en situación de discapacidad? - El  Mostrador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83" r="13909"/>
          <a:stretch/>
        </p:blipFill>
        <p:spPr bwMode="auto">
          <a:xfrm>
            <a:off x="2542284" y="1707877"/>
            <a:ext cx="1876301" cy="1729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02185" y="17972"/>
            <a:ext cx="3189816" cy="2095836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75924" y="0"/>
            <a:ext cx="2926261" cy="1646022"/>
          </a:xfrm>
          <a:prstGeom prst="rect">
            <a:avLst/>
          </a:prstGeom>
        </p:spPr>
      </p:pic>
      <p:pic>
        <p:nvPicPr>
          <p:cNvPr id="3092" name="Picture 20" descr="Clarovideo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2185" y="2113808"/>
            <a:ext cx="3189815" cy="1674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78134" y="1646022"/>
            <a:ext cx="1924050" cy="2857500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76792" y="-16746"/>
            <a:ext cx="2999132" cy="1679514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02904" y="1646022"/>
            <a:ext cx="1475229" cy="2212844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77400" y="5039382"/>
            <a:ext cx="2514600" cy="1819275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19900" y="5195301"/>
            <a:ext cx="2857500" cy="1662699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258300" y="3788229"/>
            <a:ext cx="2933700" cy="140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31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725275" y="813350"/>
            <a:ext cx="2167466" cy="2167466"/>
            <a:chOff x="1706879" y="2898986"/>
            <a:chExt cx="2167466" cy="2167466"/>
          </a:xfrm>
        </p:grpSpPr>
        <p:sp>
          <p:nvSpPr>
            <p:cNvPr id="5" name="Rectángulo redondeado 4"/>
            <p:cNvSpPr/>
            <p:nvPr/>
          </p:nvSpPr>
          <p:spPr>
            <a:xfrm>
              <a:off x="1706879" y="2898986"/>
              <a:ext cx="2167466" cy="2167466"/>
            </a:xfrm>
            <a:prstGeom prst="roundRect">
              <a:avLst/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ctángulo 5"/>
            <p:cNvSpPr/>
            <p:nvPr/>
          </p:nvSpPr>
          <p:spPr>
            <a:xfrm>
              <a:off x="1812686" y="3004793"/>
              <a:ext cx="1955852" cy="19558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t" anchorCtr="0">
              <a:noAutofit/>
            </a:bodyPr>
            <a:lstStyle/>
            <a:p>
              <a:pPr lvl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1900" kern="1200" dirty="0" smtClean="0"/>
                <a:t>Unidad 4: Compartiendo Nuestra Música</a:t>
              </a:r>
              <a:endParaRPr lang="es-CL" sz="1900" kern="1200" dirty="0"/>
            </a:p>
            <a:p>
              <a:pPr marL="114300" lvl="1" indent="-11430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s-MX" sz="1500" kern="1200" dirty="0" smtClean="0"/>
                <a:t>Interpretar Música</a:t>
              </a:r>
              <a:endParaRPr lang="es-CL" sz="1500" kern="1200" dirty="0"/>
            </a:p>
          </p:txBody>
        </p:sp>
      </p:grpSp>
      <p:pic>
        <p:nvPicPr>
          <p:cNvPr id="7" name="Picture 2" descr="Mús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232" y="0"/>
            <a:ext cx="447675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Universidad UNIAC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232" y="2250653"/>
            <a:ext cx="4476750" cy="2042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3232" y="4448617"/>
            <a:ext cx="4476750" cy="223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03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énfasis</a:t>
            </a:r>
            <a:endParaRPr lang="es-C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El módulo de Artes Musicales está enfocado en la composición e interpretación musical, utilizando un software de notación e instrumentos populares.</a:t>
            </a:r>
            <a:endParaRPr lang="es-MX" dirty="0"/>
          </a:p>
          <a:p>
            <a:r>
              <a:rPr lang="es-MX" dirty="0">
                <a:effectLst/>
              </a:rPr>
              <a:t>Esta asignatura tiene por objeto comunicarse, expresarse y crear por medio del lenguaje </a:t>
            </a:r>
            <a:r>
              <a:rPr lang="es-MX" dirty="0" smtClean="0">
                <a:effectLst/>
              </a:rPr>
              <a:t>musical, y </a:t>
            </a:r>
            <a:r>
              <a:rPr lang="es-MX" dirty="0">
                <a:effectLst/>
              </a:rPr>
              <a:t>formar espectadores activos y críticos de obras y manifestaciones musicales de diferentes épocas</a:t>
            </a:r>
            <a:r>
              <a:rPr lang="es-MX" dirty="0" smtClean="0">
                <a:effectLst/>
              </a:rPr>
              <a:t>.</a:t>
            </a:r>
          </a:p>
          <a:p>
            <a:endParaRPr lang="es-MX" dirty="0">
              <a:effectLst/>
            </a:endParaRPr>
          </a:p>
          <a:p>
            <a:r>
              <a:rPr lang="es-MX" dirty="0" smtClean="0">
                <a:effectLst/>
              </a:rPr>
              <a:t>Reflexionar y cuestionar la música, hablar de prácticas musicales. </a:t>
            </a:r>
            <a:r>
              <a:rPr lang="es-MX" dirty="0" err="1" smtClean="0">
                <a:effectLst/>
              </a:rPr>
              <a:t>Musicar</a:t>
            </a:r>
            <a:r>
              <a:rPr lang="es-MX" dirty="0" smtClean="0">
                <a:effectLst/>
              </a:rPr>
              <a:t>.</a:t>
            </a:r>
            <a:endParaRPr lang="es-MX" dirty="0">
              <a:effectLst/>
            </a:endParaRPr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44580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3795" y="300111"/>
            <a:ext cx="10353761" cy="1326321"/>
          </a:xfrm>
        </p:spPr>
        <p:txBody>
          <a:bodyPr/>
          <a:lstStyle/>
          <a:p>
            <a:r>
              <a:rPr lang="es-MX" dirty="0" smtClean="0"/>
              <a:t>Evaluaciones </a:t>
            </a:r>
            <a:endParaRPr lang="es-CL" dirty="0"/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913795" y="2096064"/>
            <a:ext cx="3193971" cy="3249659"/>
          </a:xfrm>
        </p:spPr>
        <p:txBody>
          <a:bodyPr/>
          <a:lstStyle/>
          <a:p>
            <a:r>
              <a:rPr lang="es-MX" dirty="0" smtClean="0"/>
              <a:t>3 Trabajos Prácticos. </a:t>
            </a:r>
          </a:p>
          <a:p>
            <a:pPr marL="514350" indent="-514350">
              <a:buFont typeface="+mj-lt"/>
              <a:buAutoNum type="romanUcPeriod"/>
            </a:pPr>
            <a:r>
              <a:rPr lang="es-MX" dirty="0" smtClean="0"/>
              <a:t>Interpretación Colectiva</a:t>
            </a:r>
          </a:p>
          <a:p>
            <a:pPr marL="514350" indent="-514350">
              <a:buFont typeface="+mj-lt"/>
              <a:buAutoNum type="romanUcPeriod"/>
            </a:pPr>
            <a:r>
              <a:rPr lang="es-MX" dirty="0" smtClean="0"/>
              <a:t>Historia de la Música</a:t>
            </a:r>
          </a:p>
          <a:p>
            <a:pPr marL="514350" indent="-514350">
              <a:buFont typeface="+mj-lt"/>
              <a:buAutoNum type="romanUcPeriod"/>
            </a:pPr>
            <a:r>
              <a:rPr lang="es-MX" dirty="0" smtClean="0"/>
              <a:t>Composición</a:t>
            </a:r>
          </a:p>
          <a:p>
            <a:pPr marL="514350" indent="-514350">
              <a:buFont typeface="+mj-lt"/>
              <a:buAutoNum type="romanUcPeriod"/>
            </a:pPr>
            <a:endParaRPr lang="es-CL" dirty="0"/>
          </a:p>
        </p:txBody>
      </p:sp>
      <p:sp>
        <p:nvSpPr>
          <p:cNvPr id="6" name="Marcador de contenido 4"/>
          <p:cNvSpPr txBox="1">
            <a:spLocks/>
          </p:cNvSpPr>
          <p:nvPr/>
        </p:nvSpPr>
        <p:spPr>
          <a:xfrm>
            <a:off x="6457071" y="2096064"/>
            <a:ext cx="5458264" cy="32496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 smtClean="0"/>
              <a:t>3 Trabajos Prácticos. </a:t>
            </a:r>
          </a:p>
          <a:p>
            <a:pPr marL="514350" indent="-514350">
              <a:buFont typeface="+mj-lt"/>
              <a:buAutoNum type="romanUcPeriod"/>
            </a:pPr>
            <a:r>
              <a:rPr lang="es-MX" dirty="0" smtClean="0"/>
              <a:t>Composición a partir de Programa </a:t>
            </a:r>
          </a:p>
          <a:p>
            <a:pPr marL="514350" indent="-514350">
              <a:buFont typeface="+mj-lt"/>
              <a:buAutoNum type="romanUcPeriod"/>
            </a:pPr>
            <a:r>
              <a:rPr lang="es-MX" dirty="0" smtClean="0"/>
              <a:t>Componer Digitalmente </a:t>
            </a:r>
          </a:p>
          <a:p>
            <a:pPr marL="514350" indent="-514350">
              <a:buFont typeface="+mj-lt"/>
              <a:buAutoNum type="romanUcPeriod"/>
            </a:pPr>
            <a:r>
              <a:rPr lang="es-MX" dirty="0"/>
              <a:t>Interpretación Solista</a:t>
            </a:r>
          </a:p>
          <a:p>
            <a:pPr marL="514350" indent="-514350">
              <a:buFont typeface="+mj-lt"/>
              <a:buAutoNum type="romanUcPeriod"/>
            </a:pPr>
            <a:endParaRPr lang="es-MX" dirty="0" smtClean="0"/>
          </a:p>
        </p:txBody>
      </p:sp>
    </p:spTree>
    <p:extLst>
      <p:ext uri="{BB962C8B-B14F-4D97-AF65-F5344CB8AC3E}">
        <p14:creationId xmlns:p14="http://schemas.microsoft.com/office/powerpoint/2010/main" val="214652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 smtClean="0"/>
              <a:t>Música</a:t>
            </a:r>
            <a:endParaRPr lang="es-C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 dirty="0" smtClean="0"/>
          </a:p>
          <a:p>
            <a:endParaRPr lang="es-CL" dirty="0"/>
          </a:p>
          <a:p>
            <a:r>
              <a:rPr lang="es-CL" sz="4000" dirty="0" smtClean="0"/>
              <a:t>“…Sonido humanamente organizado…”</a:t>
            </a:r>
            <a:endParaRPr lang="es-CL" sz="4000" dirty="0"/>
          </a:p>
          <a:p>
            <a:endParaRPr lang="es-CL" dirty="0" smtClean="0"/>
          </a:p>
          <a:p>
            <a:pPr algn="r"/>
            <a:r>
              <a:rPr lang="es-CL" dirty="0" smtClean="0"/>
              <a:t>John </a:t>
            </a:r>
            <a:r>
              <a:rPr lang="es-CL" dirty="0" err="1" smtClean="0"/>
              <a:t>Blacking</a:t>
            </a:r>
            <a:r>
              <a:rPr lang="es-CL" dirty="0" smtClean="0"/>
              <a:t>.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9808229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Damasco</Template>
  <TotalTime>4757</TotalTime>
  <Words>197</Words>
  <Application>Microsoft Office PowerPoint</Application>
  <PresentationFormat>Panorámica</PresentationFormat>
  <Paragraphs>42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Bookman Old Style</vt:lpstr>
      <vt:lpstr>Rockwell</vt:lpstr>
      <vt:lpstr>Damask</vt:lpstr>
      <vt:lpstr>Música</vt:lpstr>
      <vt:lpstr>Unidades del semestre</vt:lpstr>
      <vt:lpstr>Unidades del semestre</vt:lpstr>
      <vt:lpstr>Presentación de PowerPoint</vt:lpstr>
      <vt:lpstr>Presentación de PowerPoint</vt:lpstr>
      <vt:lpstr>Presentación de PowerPoint</vt:lpstr>
      <vt:lpstr>énfasis</vt:lpstr>
      <vt:lpstr>Evaluaciones </vt:lpstr>
      <vt:lpstr>Música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Música</dc:title>
  <dc:creator>Gabriel</dc:creator>
  <cp:lastModifiedBy>Cuenta Microsoft</cp:lastModifiedBy>
  <cp:revision>18</cp:revision>
  <dcterms:created xsi:type="dcterms:W3CDTF">2020-10-20T20:03:22Z</dcterms:created>
  <dcterms:modified xsi:type="dcterms:W3CDTF">2025-10-29T12:01:50Z</dcterms:modified>
</cp:coreProperties>
</file>