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</p:sldIdLst>
  <p:sldSz cx="18288000" cy="10287000"/>
  <p:notesSz cx="6858000" cy="9144000"/>
  <p:embeddedFontLst>
    <p:embeddedFont>
      <p:font typeface="Bree Serif" panose="020B0604020202020204" charset="0"/>
      <p:regular r:id="rId7"/>
    </p:embeddedFont>
    <p:embeddedFont>
      <p:font typeface="Open Sans Bold" panose="020B0604020202020204" charset="0"/>
      <p:regular r:id="rId8"/>
    </p:embeddedFont>
    <p:embeddedFont>
      <p:font typeface="Open Sans" panose="020B0604020202020204" charset="0"/>
      <p:regular r:id="rId9"/>
    </p:embeddedFont>
    <p:embeddedFont>
      <p:font typeface="Gagalin" panose="020B0604020202020204" charset="0"/>
      <p:regular r:id="rId10"/>
    </p:embeddedFont>
    <p:embeddedFont>
      <p:font typeface="Cocomat Pro Heavy" panose="020B0604020202020204" charset="0"/>
      <p:regular r:id="rId11"/>
    </p:embeddedFont>
    <p:embeddedFont>
      <p:font typeface="Atma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ango AC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1E2330-D424-43A4-924A-F52CA8EAB44E}" type="doc">
      <dgm:prSet loTypeId="urn:microsoft.com/office/officeart/2005/8/layout/defaul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419"/>
        </a:p>
      </dgm:t>
    </dgm:pt>
    <dgm:pt modelId="{50C70DB0-F3C1-4EE7-8CBF-DCDBA8CC4118}">
      <dgm:prSet phldrT="[Texto]" phldr="0"/>
      <dgm:spPr/>
      <dgm:t>
        <a:bodyPr/>
        <a:lstStyle/>
        <a:p>
          <a:r>
            <a:rPr lang="es-CL" dirty="0"/>
            <a:t>Clases expositivas</a:t>
          </a:r>
          <a:endParaRPr lang="es-419" dirty="0"/>
        </a:p>
      </dgm:t>
    </dgm:pt>
    <dgm:pt modelId="{FE8A2F26-3512-4BB7-9DCC-94AA2DF1E86B}" type="parTrans" cxnId="{31E2ADBF-AA7E-402E-8A98-49999DD8A61D}">
      <dgm:prSet/>
      <dgm:spPr/>
      <dgm:t>
        <a:bodyPr/>
        <a:lstStyle/>
        <a:p>
          <a:endParaRPr lang="es-419"/>
        </a:p>
      </dgm:t>
    </dgm:pt>
    <dgm:pt modelId="{F19CD6B4-A1A4-4FC2-A1E5-53A553E5211E}" type="sibTrans" cxnId="{31E2ADBF-AA7E-402E-8A98-49999DD8A61D}">
      <dgm:prSet/>
      <dgm:spPr/>
      <dgm:t>
        <a:bodyPr/>
        <a:lstStyle/>
        <a:p>
          <a:endParaRPr lang="es-419"/>
        </a:p>
      </dgm:t>
    </dgm:pt>
    <dgm:pt modelId="{8B689ECA-A98B-40A2-9109-3A9FAA6B5084}">
      <dgm:prSet phldrT="[Texto]" phldr="0"/>
      <dgm:spPr/>
      <dgm:t>
        <a:bodyPr/>
        <a:lstStyle/>
        <a:p>
          <a:r>
            <a:rPr lang="es-CL" dirty="0"/>
            <a:t>Trabajos prácticos</a:t>
          </a:r>
          <a:endParaRPr lang="es-419" dirty="0"/>
        </a:p>
      </dgm:t>
    </dgm:pt>
    <dgm:pt modelId="{08E2D88C-A927-412B-BC03-799CB2AB732C}" type="parTrans" cxnId="{FF254C90-13A4-4530-873F-721C50F38A17}">
      <dgm:prSet/>
      <dgm:spPr/>
      <dgm:t>
        <a:bodyPr/>
        <a:lstStyle/>
        <a:p>
          <a:endParaRPr lang="es-419"/>
        </a:p>
      </dgm:t>
    </dgm:pt>
    <dgm:pt modelId="{11A47292-31CF-4247-8B0C-4F16F3C212FD}" type="sibTrans" cxnId="{FF254C90-13A4-4530-873F-721C50F38A17}">
      <dgm:prSet/>
      <dgm:spPr/>
      <dgm:t>
        <a:bodyPr/>
        <a:lstStyle/>
        <a:p>
          <a:endParaRPr lang="es-419"/>
        </a:p>
      </dgm:t>
    </dgm:pt>
    <dgm:pt modelId="{A951B9CD-AFE7-49ED-A090-EFB18AFFE123}">
      <dgm:prSet phldrT="[Texto]" phldr="0"/>
      <dgm:spPr/>
      <dgm:t>
        <a:bodyPr/>
        <a:lstStyle/>
        <a:p>
          <a:r>
            <a:rPr lang="es-CL" dirty="0"/>
            <a:t>Investigación</a:t>
          </a:r>
          <a:endParaRPr lang="es-419" dirty="0"/>
        </a:p>
      </dgm:t>
    </dgm:pt>
    <dgm:pt modelId="{9803FE43-F887-45FC-AC28-15D1A5164539}" type="parTrans" cxnId="{2B30AF12-1A07-4A01-BDFA-F8ABA1EBB93A}">
      <dgm:prSet/>
      <dgm:spPr/>
      <dgm:t>
        <a:bodyPr/>
        <a:lstStyle/>
        <a:p>
          <a:endParaRPr lang="es-419"/>
        </a:p>
      </dgm:t>
    </dgm:pt>
    <dgm:pt modelId="{06A642B9-30D8-4EB5-8F05-007AA2DF920C}" type="sibTrans" cxnId="{2B30AF12-1A07-4A01-BDFA-F8ABA1EBB93A}">
      <dgm:prSet/>
      <dgm:spPr/>
      <dgm:t>
        <a:bodyPr/>
        <a:lstStyle/>
        <a:p>
          <a:endParaRPr lang="es-419"/>
        </a:p>
      </dgm:t>
    </dgm:pt>
    <dgm:pt modelId="{1A84A3AC-12D7-4C21-837D-6547A70921EC}">
      <dgm:prSet phldrT="[Texto]" phldr="0"/>
      <dgm:spPr/>
      <dgm:t>
        <a:bodyPr/>
        <a:lstStyle/>
        <a:p>
          <a:r>
            <a:rPr lang="es-CL" dirty="0"/>
            <a:t>Uso de guías</a:t>
          </a:r>
          <a:endParaRPr lang="es-419" dirty="0"/>
        </a:p>
      </dgm:t>
    </dgm:pt>
    <dgm:pt modelId="{65C2EA55-31F1-4C1D-9B07-2C2052F90FCF}" type="parTrans" cxnId="{8FA5A0D4-7E4E-4E6E-B8F2-FA6DF2908346}">
      <dgm:prSet/>
      <dgm:spPr/>
      <dgm:t>
        <a:bodyPr/>
        <a:lstStyle/>
        <a:p>
          <a:endParaRPr lang="es-419"/>
        </a:p>
      </dgm:t>
    </dgm:pt>
    <dgm:pt modelId="{41279954-7460-405A-ADC5-6F283E610C64}" type="sibTrans" cxnId="{8FA5A0D4-7E4E-4E6E-B8F2-FA6DF2908346}">
      <dgm:prSet/>
      <dgm:spPr/>
      <dgm:t>
        <a:bodyPr/>
        <a:lstStyle/>
        <a:p>
          <a:endParaRPr lang="es-419"/>
        </a:p>
      </dgm:t>
    </dgm:pt>
    <dgm:pt modelId="{1B157A8D-32AF-4391-A9B2-7F1169FE60C3}">
      <dgm:prSet phldrT="[Texto]" phldr="0"/>
      <dgm:spPr/>
      <dgm:t>
        <a:bodyPr/>
        <a:lstStyle/>
        <a:p>
          <a:r>
            <a:rPr lang="es-CL" dirty="0"/>
            <a:t>Observación de videos, reflexión.</a:t>
          </a:r>
          <a:endParaRPr lang="es-419" dirty="0"/>
        </a:p>
      </dgm:t>
    </dgm:pt>
    <dgm:pt modelId="{23C3A834-308E-4C20-836E-2C900CB5E1DC}" type="parTrans" cxnId="{3E53C348-B6B4-4AF1-8328-50C30681457B}">
      <dgm:prSet/>
      <dgm:spPr/>
      <dgm:t>
        <a:bodyPr/>
        <a:lstStyle/>
        <a:p>
          <a:endParaRPr lang="es-419"/>
        </a:p>
      </dgm:t>
    </dgm:pt>
    <dgm:pt modelId="{D87F277C-4A15-4F5A-8210-6EF7F35813CF}" type="sibTrans" cxnId="{3E53C348-B6B4-4AF1-8328-50C30681457B}">
      <dgm:prSet/>
      <dgm:spPr/>
      <dgm:t>
        <a:bodyPr/>
        <a:lstStyle/>
        <a:p>
          <a:endParaRPr lang="es-419"/>
        </a:p>
      </dgm:t>
    </dgm:pt>
    <dgm:pt modelId="{79C557C3-6D75-47E8-ADBC-C7A95968D4E1}">
      <dgm:prSet phldrT="[Texto]" phldr="0"/>
      <dgm:spPr/>
      <dgm:t>
        <a:bodyPr/>
        <a:lstStyle/>
        <a:p>
          <a:r>
            <a:rPr lang="es-CL" dirty="0"/>
            <a:t>Análisis de casos.</a:t>
          </a:r>
          <a:endParaRPr lang="es-419" dirty="0"/>
        </a:p>
      </dgm:t>
    </dgm:pt>
    <dgm:pt modelId="{8D34C2D2-699D-4B4C-B08F-9C9966B10B4C}" type="parTrans" cxnId="{89870F40-162B-4164-AEA7-C8C755887B23}">
      <dgm:prSet/>
      <dgm:spPr/>
      <dgm:t>
        <a:bodyPr/>
        <a:lstStyle/>
        <a:p>
          <a:endParaRPr lang="es-419"/>
        </a:p>
      </dgm:t>
    </dgm:pt>
    <dgm:pt modelId="{2652992F-EF40-4AF7-92D5-8A4499EEF3B5}" type="sibTrans" cxnId="{89870F40-162B-4164-AEA7-C8C755887B23}">
      <dgm:prSet/>
      <dgm:spPr/>
      <dgm:t>
        <a:bodyPr/>
        <a:lstStyle/>
        <a:p>
          <a:endParaRPr lang="es-419"/>
        </a:p>
      </dgm:t>
    </dgm:pt>
    <dgm:pt modelId="{56AECA04-5A31-47E5-8C65-5974E2E7D411}" type="pres">
      <dgm:prSet presAssocID="{FB1E2330-D424-43A4-924A-F52CA8EAB44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42CB483E-3E79-4CE0-83E1-8803E324803A}" type="pres">
      <dgm:prSet presAssocID="{50C70DB0-F3C1-4EE7-8CBF-DCDBA8CC4118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2B418FC2-BBCF-48D8-A35A-689078D13670}" type="pres">
      <dgm:prSet presAssocID="{F19CD6B4-A1A4-4FC2-A1E5-53A553E5211E}" presName="sibTrans" presStyleCnt="0"/>
      <dgm:spPr/>
    </dgm:pt>
    <dgm:pt modelId="{FAB8BB3B-6F01-4CBE-ABD0-BBAF12C419CB}" type="pres">
      <dgm:prSet presAssocID="{8B689ECA-A98B-40A2-9109-3A9FAA6B508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2C48B0B9-D719-4F80-AE27-F5A15698EEDD}" type="pres">
      <dgm:prSet presAssocID="{11A47292-31CF-4247-8B0C-4F16F3C212FD}" presName="sibTrans" presStyleCnt="0"/>
      <dgm:spPr/>
    </dgm:pt>
    <dgm:pt modelId="{60553C28-2A35-4EAB-B25C-68B5E76C1B1D}" type="pres">
      <dgm:prSet presAssocID="{A951B9CD-AFE7-49ED-A090-EFB18AFFE123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495B7CD7-2904-47BD-804D-7C15FEE0A2E5}" type="pres">
      <dgm:prSet presAssocID="{06A642B9-30D8-4EB5-8F05-007AA2DF920C}" presName="sibTrans" presStyleCnt="0"/>
      <dgm:spPr/>
    </dgm:pt>
    <dgm:pt modelId="{916B0503-D6EA-4F01-A204-470ABB90D167}" type="pres">
      <dgm:prSet presAssocID="{1A84A3AC-12D7-4C21-837D-6547A70921E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B256BFB4-FDF7-409A-8D46-FB675F6FDC97}" type="pres">
      <dgm:prSet presAssocID="{41279954-7460-405A-ADC5-6F283E610C64}" presName="sibTrans" presStyleCnt="0"/>
      <dgm:spPr/>
    </dgm:pt>
    <dgm:pt modelId="{7EBC4399-3319-4286-A654-F3CD927A55B8}" type="pres">
      <dgm:prSet presAssocID="{1B157A8D-32AF-4391-A9B2-7F1169FE60C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9175F981-4E6A-472B-89FC-7CE350903310}" type="pres">
      <dgm:prSet presAssocID="{D87F277C-4A15-4F5A-8210-6EF7F35813CF}" presName="sibTrans" presStyleCnt="0"/>
      <dgm:spPr/>
    </dgm:pt>
    <dgm:pt modelId="{2E48D13D-FC34-4BBC-B5CB-CC37041CC182}" type="pres">
      <dgm:prSet presAssocID="{79C557C3-6D75-47E8-ADBC-C7A95968D4E1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7CE2450C-53A6-4AF3-A38B-77C536FFD71B}" type="presOf" srcId="{A951B9CD-AFE7-49ED-A090-EFB18AFFE123}" destId="{60553C28-2A35-4EAB-B25C-68B5E76C1B1D}" srcOrd="0" destOrd="0" presId="urn:microsoft.com/office/officeart/2005/8/layout/default"/>
    <dgm:cxn modelId="{8FA5A0D4-7E4E-4E6E-B8F2-FA6DF2908346}" srcId="{FB1E2330-D424-43A4-924A-F52CA8EAB44E}" destId="{1A84A3AC-12D7-4C21-837D-6547A70921EC}" srcOrd="3" destOrd="0" parTransId="{65C2EA55-31F1-4C1D-9B07-2C2052F90FCF}" sibTransId="{41279954-7460-405A-ADC5-6F283E610C64}"/>
    <dgm:cxn modelId="{31E2ADBF-AA7E-402E-8A98-49999DD8A61D}" srcId="{FB1E2330-D424-43A4-924A-F52CA8EAB44E}" destId="{50C70DB0-F3C1-4EE7-8CBF-DCDBA8CC4118}" srcOrd="0" destOrd="0" parTransId="{FE8A2F26-3512-4BB7-9DCC-94AA2DF1E86B}" sibTransId="{F19CD6B4-A1A4-4FC2-A1E5-53A553E5211E}"/>
    <dgm:cxn modelId="{5CB298D5-F95D-41C8-9F93-2D387F6E14D9}" type="presOf" srcId="{1A84A3AC-12D7-4C21-837D-6547A70921EC}" destId="{916B0503-D6EA-4F01-A204-470ABB90D167}" srcOrd="0" destOrd="0" presId="urn:microsoft.com/office/officeart/2005/8/layout/default"/>
    <dgm:cxn modelId="{C37C206F-B60F-415E-B82E-32E60AD92955}" type="presOf" srcId="{FB1E2330-D424-43A4-924A-F52CA8EAB44E}" destId="{56AECA04-5A31-47E5-8C65-5974E2E7D411}" srcOrd="0" destOrd="0" presId="urn:microsoft.com/office/officeart/2005/8/layout/default"/>
    <dgm:cxn modelId="{BDAB3660-B142-4DDB-86EE-25633C927198}" type="presOf" srcId="{8B689ECA-A98B-40A2-9109-3A9FAA6B5084}" destId="{FAB8BB3B-6F01-4CBE-ABD0-BBAF12C419CB}" srcOrd="0" destOrd="0" presId="urn:microsoft.com/office/officeart/2005/8/layout/default"/>
    <dgm:cxn modelId="{CA2F7A12-4183-4CFB-8507-284C9F34BF37}" type="presOf" srcId="{50C70DB0-F3C1-4EE7-8CBF-DCDBA8CC4118}" destId="{42CB483E-3E79-4CE0-83E1-8803E324803A}" srcOrd="0" destOrd="0" presId="urn:microsoft.com/office/officeart/2005/8/layout/default"/>
    <dgm:cxn modelId="{1D3D56E6-B4DD-4434-B74B-AB2A7FC69D38}" type="presOf" srcId="{1B157A8D-32AF-4391-A9B2-7F1169FE60C3}" destId="{7EBC4399-3319-4286-A654-F3CD927A55B8}" srcOrd="0" destOrd="0" presId="urn:microsoft.com/office/officeart/2005/8/layout/default"/>
    <dgm:cxn modelId="{2B30AF12-1A07-4A01-BDFA-F8ABA1EBB93A}" srcId="{FB1E2330-D424-43A4-924A-F52CA8EAB44E}" destId="{A951B9CD-AFE7-49ED-A090-EFB18AFFE123}" srcOrd="2" destOrd="0" parTransId="{9803FE43-F887-45FC-AC28-15D1A5164539}" sibTransId="{06A642B9-30D8-4EB5-8F05-007AA2DF920C}"/>
    <dgm:cxn modelId="{8606609B-EC96-4882-893E-51866ED12E74}" type="presOf" srcId="{79C557C3-6D75-47E8-ADBC-C7A95968D4E1}" destId="{2E48D13D-FC34-4BBC-B5CB-CC37041CC182}" srcOrd="0" destOrd="0" presId="urn:microsoft.com/office/officeart/2005/8/layout/default"/>
    <dgm:cxn modelId="{3E53C348-B6B4-4AF1-8328-50C30681457B}" srcId="{FB1E2330-D424-43A4-924A-F52CA8EAB44E}" destId="{1B157A8D-32AF-4391-A9B2-7F1169FE60C3}" srcOrd="4" destOrd="0" parTransId="{23C3A834-308E-4C20-836E-2C900CB5E1DC}" sibTransId="{D87F277C-4A15-4F5A-8210-6EF7F35813CF}"/>
    <dgm:cxn modelId="{FF254C90-13A4-4530-873F-721C50F38A17}" srcId="{FB1E2330-D424-43A4-924A-F52CA8EAB44E}" destId="{8B689ECA-A98B-40A2-9109-3A9FAA6B5084}" srcOrd="1" destOrd="0" parTransId="{08E2D88C-A927-412B-BC03-799CB2AB732C}" sibTransId="{11A47292-31CF-4247-8B0C-4F16F3C212FD}"/>
    <dgm:cxn modelId="{89870F40-162B-4164-AEA7-C8C755887B23}" srcId="{FB1E2330-D424-43A4-924A-F52CA8EAB44E}" destId="{79C557C3-6D75-47E8-ADBC-C7A95968D4E1}" srcOrd="5" destOrd="0" parTransId="{8D34C2D2-699D-4B4C-B08F-9C9966B10B4C}" sibTransId="{2652992F-EF40-4AF7-92D5-8A4499EEF3B5}"/>
    <dgm:cxn modelId="{115832D1-6179-40DB-AF93-E103369450B1}" type="presParOf" srcId="{56AECA04-5A31-47E5-8C65-5974E2E7D411}" destId="{42CB483E-3E79-4CE0-83E1-8803E324803A}" srcOrd="0" destOrd="0" presId="urn:microsoft.com/office/officeart/2005/8/layout/default"/>
    <dgm:cxn modelId="{45FB1682-9B8F-4378-8F6C-A1C4D5FDCD34}" type="presParOf" srcId="{56AECA04-5A31-47E5-8C65-5974E2E7D411}" destId="{2B418FC2-BBCF-48D8-A35A-689078D13670}" srcOrd="1" destOrd="0" presId="urn:microsoft.com/office/officeart/2005/8/layout/default"/>
    <dgm:cxn modelId="{E4F4CC71-5D8B-4F0C-8871-0D8BFBF0F1D3}" type="presParOf" srcId="{56AECA04-5A31-47E5-8C65-5974E2E7D411}" destId="{FAB8BB3B-6F01-4CBE-ABD0-BBAF12C419CB}" srcOrd="2" destOrd="0" presId="urn:microsoft.com/office/officeart/2005/8/layout/default"/>
    <dgm:cxn modelId="{B424CEF3-E5C0-4A81-B11A-52684454D390}" type="presParOf" srcId="{56AECA04-5A31-47E5-8C65-5974E2E7D411}" destId="{2C48B0B9-D719-4F80-AE27-F5A15698EEDD}" srcOrd="3" destOrd="0" presId="urn:microsoft.com/office/officeart/2005/8/layout/default"/>
    <dgm:cxn modelId="{2AB8FD46-3F4B-4B8F-9FF5-3119FEB3AF93}" type="presParOf" srcId="{56AECA04-5A31-47E5-8C65-5974E2E7D411}" destId="{60553C28-2A35-4EAB-B25C-68B5E76C1B1D}" srcOrd="4" destOrd="0" presId="urn:microsoft.com/office/officeart/2005/8/layout/default"/>
    <dgm:cxn modelId="{3E7F2922-3E22-4AA8-8D22-8E6DFD66CEE2}" type="presParOf" srcId="{56AECA04-5A31-47E5-8C65-5974E2E7D411}" destId="{495B7CD7-2904-47BD-804D-7C15FEE0A2E5}" srcOrd="5" destOrd="0" presId="urn:microsoft.com/office/officeart/2005/8/layout/default"/>
    <dgm:cxn modelId="{FE21DDA2-07FB-40A3-8723-8BA943D44064}" type="presParOf" srcId="{56AECA04-5A31-47E5-8C65-5974E2E7D411}" destId="{916B0503-D6EA-4F01-A204-470ABB90D167}" srcOrd="6" destOrd="0" presId="urn:microsoft.com/office/officeart/2005/8/layout/default"/>
    <dgm:cxn modelId="{669A97B8-8DEF-4FCE-ACC6-FC908D8CBE0D}" type="presParOf" srcId="{56AECA04-5A31-47E5-8C65-5974E2E7D411}" destId="{B256BFB4-FDF7-409A-8D46-FB675F6FDC97}" srcOrd="7" destOrd="0" presId="urn:microsoft.com/office/officeart/2005/8/layout/default"/>
    <dgm:cxn modelId="{6B452319-420A-4718-A165-AE94B4089160}" type="presParOf" srcId="{56AECA04-5A31-47E5-8C65-5974E2E7D411}" destId="{7EBC4399-3319-4286-A654-F3CD927A55B8}" srcOrd="8" destOrd="0" presId="urn:microsoft.com/office/officeart/2005/8/layout/default"/>
    <dgm:cxn modelId="{5389B541-667C-4C69-94D8-892FD48C0CC1}" type="presParOf" srcId="{56AECA04-5A31-47E5-8C65-5974E2E7D411}" destId="{9175F981-4E6A-472B-89FC-7CE350903310}" srcOrd="9" destOrd="0" presId="urn:microsoft.com/office/officeart/2005/8/layout/default"/>
    <dgm:cxn modelId="{FC4C1258-7351-4F18-B582-DC96D76918E5}" type="presParOf" srcId="{56AECA04-5A31-47E5-8C65-5974E2E7D411}" destId="{2E48D13D-FC34-4BBC-B5CB-CC37041CC182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.sv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.png"/><Relationship Id="rId7" Type="http://schemas.openxmlformats.org/officeDocument/2006/relationships/diagramData" Target="../diagrams/data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diagramDrawing" Target="../diagrams/drawing1.xml"/><Relationship Id="rId5" Type="http://schemas.openxmlformats.org/officeDocument/2006/relationships/image" Target="../media/image9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2.svg"/><Relationship Id="rId9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2D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123541" y="1360271"/>
            <a:ext cx="14135759" cy="3909251"/>
            <a:chOff x="0" y="0"/>
            <a:chExt cx="3722998" cy="10295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22998" cy="1029597"/>
            </a:xfrm>
            <a:custGeom>
              <a:avLst/>
              <a:gdLst/>
              <a:ahLst/>
              <a:cxnLst/>
              <a:rect l="l" t="t" r="r" b="b"/>
              <a:pathLst>
                <a:path w="3722998" h="1029597">
                  <a:moveTo>
                    <a:pt x="0" y="0"/>
                  </a:moveTo>
                  <a:lnTo>
                    <a:pt x="3722998" y="0"/>
                  </a:lnTo>
                  <a:lnTo>
                    <a:pt x="3722998" y="1029597"/>
                  </a:lnTo>
                  <a:lnTo>
                    <a:pt x="0" y="10295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419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722998" cy="10772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541075" y="7190701"/>
            <a:ext cx="10872003" cy="11032475"/>
          </a:xfrm>
          <a:custGeom>
            <a:avLst/>
            <a:gdLst/>
            <a:ahLst/>
            <a:cxnLst/>
            <a:rect l="l" t="t" r="r" b="b"/>
            <a:pathLst>
              <a:path w="10872003" h="11032475">
                <a:moveTo>
                  <a:pt x="0" y="0"/>
                </a:moveTo>
                <a:lnTo>
                  <a:pt x="10872003" y="0"/>
                </a:lnTo>
                <a:lnTo>
                  <a:pt x="10872003" y="11032475"/>
                </a:lnTo>
                <a:lnTo>
                  <a:pt x="0" y="11032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6" name="Freeform 6"/>
          <p:cNvSpPr/>
          <p:nvPr/>
        </p:nvSpPr>
        <p:spPr>
          <a:xfrm rot="-1123388">
            <a:off x="11137033" y="5864952"/>
            <a:ext cx="7936322" cy="4969307"/>
          </a:xfrm>
          <a:custGeom>
            <a:avLst/>
            <a:gdLst/>
            <a:ahLst/>
            <a:cxnLst/>
            <a:rect l="l" t="t" r="r" b="b"/>
            <a:pathLst>
              <a:path w="7936322" h="4969307">
                <a:moveTo>
                  <a:pt x="0" y="0"/>
                </a:moveTo>
                <a:lnTo>
                  <a:pt x="7936322" y="0"/>
                </a:lnTo>
                <a:lnTo>
                  <a:pt x="7936322" y="4969307"/>
                </a:lnTo>
                <a:lnTo>
                  <a:pt x="0" y="49693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38528"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7" name="Freeform 7"/>
          <p:cNvSpPr/>
          <p:nvPr/>
        </p:nvSpPr>
        <p:spPr>
          <a:xfrm>
            <a:off x="-4070224" y="-7208195"/>
            <a:ext cx="10872003" cy="11032475"/>
          </a:xfrm>
          <a:custGeom>
            <a:avLst/>
            <a:gdLst/>
            <a:ahLst/>
            <a:cxnLst/>
            <a:rect l="l" t="t" r="r" b="b"/>
            <a:pathLst>
              <a:path w="10872003" h="11032475">
                <a:moveTo>
                  <a:pt x="0" y="0"/>
                </a:moveTo>
                <a:lnTo>
                  <a:pt x="10872002" y="0"/>
                </a:lnTo>
                <a:lnTo>
                  <a:pt x="10872002" y="11032475"/>
                </a:lnTo>
                <a:lnTo>
                  <a:pt x="0" y="11032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8" name="Freeform 8"/>
          <p:cNvSpPr/>
          <p:nvPr/>
        </p:nvSpPr>
        <p:spPr>
          <a:xfrm>
            <a:off x="13395154" y="-795825"/>
            <a:ext cx="4559601" cy="3409817"/>
          </a:xfrm>
          <a:custGeom>
            <a:avLst/>
            <a:gdLst/>
            <a:ahLst/>
            <a:cxnLst/>
            <a:rect l="l" t="t" r="r" b="b"/>
            <a:pathLst>
              <a:path w="4559601" h="3409817">
                <a:moveTo>
                  <a:pt x="0" y="0"/>
                </a:moveTo>
                <a:lnTo>
                  <a:pt x="4559601" y="0"/>
                </a:lnTo>
                <a:lnTo>
                  <a:pt x="4559601" y="3409817"/>
                </a:lnTo>
                <a:lnTo>
                  <a:pt x="0" y="34098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9" name="Freeform 9"/>
          <p:cNvSpPr/>
          <p:nvPr/>
        </p:nvSpPr>
        <p:spPr>
          <a:xfrm rot="-195339">
            <a:off x="-1691642" y="-962030"/>
            <a:ext cx="3383285" cy="2530130"/>
          </a:xfrm>
          <a:custGeom>
            <a:avLst/>
            <a:gdLst/>
            <a:ahLst/>
            <a:cxnLst/>
            <a:rect l="l" t="t" r="r" b="b"/>
            <a:pathLst>
              <a:path w="3383285" h="2530130">
                <a:moveTo>
                  <a:pt x="0" y="0"/>
                </a:moveTo>
                <a:lnTo>
                  <a:pt x="3383284" y="0"/>
                </a:lnTo>
                <a:lnTo>
                  <a:pt x="3383284" y="2530130"/>
                </a:lnTo>
                <a:lnTo>
                  <a:pt x="0" y="25301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0" name="Freeform 10"/>
          <p:cNvSpPr/>
          <p:nvPr/>
        </p:nvSpPr>
        <p:spPr>
          <a:xfrm rot="-195339">
            <a:off x="2745092" y="6365972"/>
            <a:ext cx="5305022" cy="3967268"/>
          </a:xfrm>
          <a:custGeom>
            <a:avLst/>
            <a:gdLst/>
            <a:ahLst/>
            <a:cxnLst/>
            <a:rect l="l" t="t" r="r" b="b"/>
            <a:pathLst>
              <a:path w="5305022" h="3967268">
                <a:moveTo>
                  <a:pt x="0" y="0"/>
                </a:moveTo>
                <a:lnTo>
                  <a:pt x="5305023" y="0"/>
                </a:lnTo>
                <a:lnTo>
                  <a:pt x="5305023" y="3967267"/>
                </a:lnTo>
                <a:lnTo>
                  <a:pt x="0" y="3967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1" name="Freeform 11"/>
          <p:cNvSpPr/>
          <p:nvPr/>
        </p:nvSpPr>
        <p:spPr>
          <a:xfrm flipH="1">
            <a:off x="-134228" y="7339408"/>
            <a:ext cx="2325857" cy="3243705"/>
          </a:xfrm>
          <a:custGeom>
            <a:avLst/>
            <a:gdLst/>
            <a:ahLst/>
            <a:cxnLst/>
            <a:rect l="l" t="t" r="r" b="b"/>
            <a:pathLst>
              <a:path w="2325857" h="3243705">
                <a:moveTo>
                  <a:pt x="2325856" y="0"/>
                </a:moveTo>
                <a:lnTo>
                  <a:pt x="0" y="0"/>
                </a:lnTo>
                <a:lnTo>
                  <a:pt x="0" y="3243705"/>
                </a:lnTo>
                <a:lnTo>
                  <a:pt x="2325856" y="3243705"/>
                </a:lnTo>
                <a:lnTo>
                  <a:pt x="2325856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2" name="Freeform 12"/>
          <p:cNvSpPr/>
          <p:nvPr/>
        </p:nvSpPr>
        <p:spPr>
          <a:xfrm>
            <a:off x="4936390" y="-25655"/>
            <a:ext cx="461214" cy="462187"/>
          </a:xfrm>
          <a:custGeom>
            <a:avLst/>
            <a:gdLst/>
            <a:ahLst/>
            <a:cxnLst/>
            <a:rect l="l" t="t" r="r" b="b"/>
            <a:pathLst>
              <a:path w="461214" h="462187">
                <a:moveTo>
                  <a:pt x="0" y="0"/>
                </a:moveTo>
                <a:lnTo>
                  <a:pt x="461213" y="0"/>
                </a:lnTo>
                <a:lnTo>
                  <a:pt x="461213" y="462186"/>
                </a:lnTo>
                <a:lnTo>
                  <a:pt x="0" y="4621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81000"/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3" name="Freeform 13"/>
          <p:cNvSpPr/>
          <p:nvPr/>
        </p:nvSpPr>
        <p:spPr>
          <a:xfrm>
            <a:off x="15795288" y="5269522"/>
            <a:ext cx="335457" cy="336165"/>
          </a:xfrm>
          <a:custGeom>
            <a:avLst/>
            <a:gdLst/>
            <a:ahLst/>
            <a:cxnLst/>
            <a:rect l="l" t="t" r="r" b="b"/>
            <a:pathLst>
              <a:path w="335457" h="336165">
                <a:moveTo>
                  <a:pt x="0" y="0"/>
                </a:moveTo>
                <a:lnTo>
                  <a:pt x="335457" y="0"/>
                </a:lnTo>
                <a:lnTo>
                  <a:pt x="335457" y="336165"/>
                </a:lnTo>
                <a:lnTo>
                  <a:pt x="0" y="33616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4" name="Freeform 14"/>
          <p:cNvSpPr/>
          <p:nvPr/>
        </p:nvSpPr>
        <p:spPr>
          <a:xfrm>
            <a:off x="0" y="0"/>
            <a:ext cx="2756529" cy="2998080"/>
          </a:xfrm>
          <a:custGeom>
            <a:avLst/>
            <a:gdLst/>
            <a:ahLst/>
            <a:cxnLst/>
            <a:rect l="l" t="t" r="r" b="b"/>
            <a:pathLst>
              <a:path w="2756529" h="2998080">
                <a:moveTo>
                  <a:pt x="0" y="0"/>
                </a:moveTo>
                <a:lnTo>
                  <a:pt x="2756529" y="0"/>
                </a:lnTo>
                <a:lnTo>
                  <a:pt x="2756529" y="2998080"/>
                </a:lnTo>
                <a:lnTo>
                  <a:pt x="0" y="29980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5" name="TextBox 15"/>
          <p:cNvSpPr txBox="1"/>
          <p:nvPr/>
        </p:nvSpPr>
        <p:spPr>
          <a:xfrm>
            <a:off x="3637842" y="1470957"/>
            <a:ext cx="12157446" cy="3497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81"/>
              </a:lnSpc>
            </a:pPr>
            <a:r>
              <a:rPr lang="en-US" sz="10057">
                <a:solidFill>
                  <a:srgbClr val="F6F6F6"/>
                </a:solidFill>
                <a:latin typeface="Atma"/>
                <a:ea typeface="Atma"/>
                <a:cs typeface="Atma"/>
                <a:sym typeface="Atma"/>
              </a:rPr>
              <a:t>BIOLOGÍA DE LOS </a:t>
            </a:r>
          </a:p>
          <a:p>
            <a:pPr algn="ctr">
              <a:lnSpc>
                <a:spcPts val="14081"/>
              </a:lnSpc>
              <a:spcBef>
                <a:spcPct val="0"/>
              </a:spcBef>
            </a:pPr>
            <a:r>
              <a:rPr lang="en-US" sz="10057">
                <a:solidFill>
                  <a:srgbClr val="F6F6F6"/>
                </a:solidFill>
                <a:latin typeface="Atma"/>
                <a:ea typeface="Atma"/>
                <a:cs typeface="Atma"/>
                <a:sym typeface="Atma"/>
              </a:rPr>
              <a:t> Ecosistemas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773080" y="6370879"/>
            <a:ext cx="5886970" cy="1553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25"/>
              </a:lnSpc>
              <a:spcBef>
                <a:spcPct val="0"/>
              </a:spcBef>
            </a:pPr>
            <a:r>
              <a:rPr lang="en-US" sz="4447" b="1">
                <a:solidFill>
                  <a:srgbClr val="FAD02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3°m electivo </a:t>
            </a:r>
          </a:p>
          <a:p>
            <a:pPr algn="ctr">
              <a:lnSpc>
                <a:spcPts val="6225"/>
              </a:lnSpc>
              <a:spcBef>
                <a:spcPct val="0"/>
              </a:spcBef>
            </a:pPr>
            <a:r>
              <a:rPr lang="en-US" sz="4447" b="1">
                <a:solidFill>
                  <a:srgbClr val="FAD02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48144" y="8930730"/>
            <a:ext cx="7033390" cy="7137204"/>
          </a:xfrm>
          <a:custGeom>
            <a:avLst/>
            <a:gdLst/>
            <a:ahLst/>
            <a:cxnLst/>
            <a:rect l="l" t="t" r="r" b="b"/>
            <a:pathLst>
              <a:path w="7033390" h="7137204">
                <a:moveTo>
                  <a:pt x="0" y="0"/>
                </a:moveTo>
                <a:lnTo>
                  <a:pt x="7033390" y="0"/>
                </a:lnTo>
                <a:lnTo>
                  <a:pt x="7033390" y="7137204"/>
                </a:lnTo>
                <a:lnTo>
                  <a:pt x="0" y="7137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grpSp>
        <p:nvGrpSpPr>
          <p:cNvPr id="3" name="Group 3"/>
          <p:cNvGrpSpPr/>
          <p:nvPr/>
        </p:nvGrpSpPr>
        <p:grpSpPr>
          <a:xfrm>
            <a:off x="516565" y="1576076"/>
            <a:ext cx="4800600" cy="3829415"/>
            <a:chOff x="0" y="0"/>
            <a:chExt cx="1264356" cy="10085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64356" cy="1008570"/>
            </a:xfrm>
            <a:custGeom>
              <a:avLst/>
              <a:gdLst/>
              <a:ahLst/>
              <a:cxnLst/>
              <a:rect l="l" t="t" r="r" b="b"/>
              <a:pathLst>
                <a:path w="1264356" h="1008570">
                  <a:moveTo>
                    <a:pt x="0" y="0"/>
                  </a:moveTo>
                  <a:lnTo>
                    <a:pt x="1264356" y="0"/>
                  </a:lnTo>
                  <a:lnTo>
                    <a:pt x="1264356" y="1008570"/>
                  </a:lnTo>
                  <a:lnTo>
                    <a:pt x="0" y="1008570"/>
                  </a:lnTo>
                  <a:close/>
                </a:path>
              </a:pathLst>
            </a:custGeom>
            <a:solidFill>
              <a:srgbClr val="12C2E8">
                <a:alpha val="69804"/>
              </a:srgbClr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264356" cy="10657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65"/>
                </a:lnSpc>
              </a:pPr>
              <a:r>
                <a:rPr lang="en-US" sz="3047" b="1" dirty="0">
                  <a:solidFill>
                    <a:schemeClr val="tx1">
                      <a:alpha val="6980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APRENDER Y PROFUNDIZAR sus </a:t>
              </a:r>
              <a:r>
                <a:rPr lang="en-US" sz="3047" b="1" dirty="0" err="1">
                  <a:solidFill>
                    <a:schemeClr val="tx1">
                      <a:alpha val="6980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conocimientos</a:t>
              </a:r>
              <a:r>
                <a:rPr lang="en-US" sz="3047" b="1" dirty="0">
                  <a:solidFill>
                    <a:schemeClr val="tx1">
                      <a:alpha val="6980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de </a:t>
              </a:r>
              <a:r>
                <a:rPr lang="en-US" sz="3047" b="1" dirty="0" err="1">
                  <a:solidFill>
                    <a:schemeClr val="tx1">
                      <a:alpha val="6980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biología</a:t>
              </a:r>
              <a:r>
                <a:rPr lang="en-US" sz="3047" b="1" dirty="0">
                  <a:solidFill>
                    <a:schemeClr val="tx1">
                      <a:alpha val="6980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.</a:t>
              </a:r>
            </a:p>
            <a:p>
              <a:pPr algn="ctr">
                <a:lnSpc>
                  <a:spcPts val="3145"/>
                </a:lnSpc>
              </a:pPr>
              <a:endParaRPr lang="en-US" sz="3047" b="1" dirty="0">
                <a:solidFill>
                  <a:srgbClr val="FFFFFF">
                    <a:alpha val="69804"/>
                  </a:srgbClr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184018"/>
            <a:ext cx="5598270" cy="115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18"/>
              </a:lnSpc>
              <a:spcBef>
                <a:spcPct val="0"/>
              </a:spcBef>
            </a:pPr>
            <a:r>
              <a:rPr lang="en-US" sz="6013">
                <a:solidFill>
                  <a:srgbClr val="189FDA"/>
                </a:solidFill>
                <a:latin typeface="Mango AC"/>
                <a:ea typeface="Mango AC"/>
                <a:cs typeface="Mango AC"/>
                <a:sym typeface="Mango AC"/>
              </a:rPr>
              <a:t>PROPÓSITOS 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5578106" y="5858983"/>
            <a:ext cx="6116379" cy="3219893"/>
            <a:chOff x="0" y="0"/>
            <a:chExt cx="1610898" cy="8480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10898" cy="848038"/>
            </a:xfrm>
            <a:custGeom>
              <a:avLst/>
              <a:gdLst/>
              <a:ahLst/>
              <a:cxnLst/>
              <a:rect l="l" t="t" r="r" b="b"/>
              <a:pathLst>
                <a:path w="1610898" h="848038">
                  <a:moveTo>
                    <a:pt x="0" y="0"/>
                  </a:moveTo>
                  <a:lnTo>
                    <a:pt x="1610898" y="0"/>
                  </a:lnTo>
                  <a:lnTo>
                    <a:pt x="1610898" y="848038"/>
                  </a:lnTo>
                  <a:lnTo>
                    <a:pt x="0" y="848038"/>
                  </a:lnTo>
                  <a:close/>
                </a:path>
              </a:pathLst>
            </a:custGeom>
            <a:solidFill>
              <a:srgbClr val="0E74B7">
                <a:alpha val="73725"/>
              </a:srgbClr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1610898" cy="905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65"/>
                </a:lnSpc>
              </a:pPr>
              <a:r>
                <a:rPr lang="en-US" sz="3047" b="1" dirty="0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ANALIZAR SOBRE EL ROL de la </a:t>
              </a:r>
              <a:r>
                <a:rPr lang="en-US" sz="3047" b="1" dirty="0" err="1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ciencia</a:t>
              </a:r>
              <a:r>
                <a:rPr lang="en-US" sz="3047" b="1" dirty="0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, </a:t>
              </a:r>
              <a:r>
                <a:rPr lang="en-US" sz="3047" b="1" dirty="0" err="1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tecnología</a:t>
              </a:r>
              <a:r>
                <a:rPr lang="en-US" sz="3047" b="1" dirty="0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y </a:t>
              </a:r>
              <a:r>
                <a:rPr lang="en-US" sz="3047" b="1" dirty="0" err="1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sociedad</a:t>
              </a:r>
              <a:r>
                <a:rPr lang="en-US" sz="3047" b="1" dirty="0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para PREVENIR, </a:t>
              </a:r>
              <a:r>
                <a:rPr lang="en-US" sz="3047" b="1" dirty="0" err="1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mitigar</a:t>
              </a:r>
              <a:r>
                <a:rPr lang="en-US" sz="3047" b="1" dirty="0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y </a:t>
              </a:r>
              <a:r>
                <a:rPr lang="en-US" sz="3047" b="1" dirty="0" err="1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reparar</a:t>
              </a:r>
              <a:r>
                <a:rPr lang="en-US" sz="3047" b="1" dirty="0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047" b="1" dirty="0" err="1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los</a:t>
              </a:r>
              <a:r>
                <a:rPr lang="en-US" sz="3047" b="1" dirty="0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047" b="1" dirty="0" err="1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efectos</a:t>
              </a:r>
              <a:r>
                <a:rPr lang="en-US" sz="3047" b="1" dirty="0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del </a:t>
              </a:r>
              <a:r>
                <a:rPr lang="en-US" sz="3047" b="1" dirty="0" err="1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cambio</a:t>
              </a:r>
              <a:r>
                <a:rPr lang="en-US" sz="3047" b="1" dirty="0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047" b="1" dirty="0" err="1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climático</a:t>
              </a:r>
              <a:r>
                <a:rPr lang="en-US" sz="3047" b="1" dirty="0">
                  <a:solidFill>
                    <a:schemeClr val="tx1">
                      <a:alpha val="73725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.</a:t>
              </a:r>
            </a:p>
            <a:p>
              <a:pPr algn="ctr">
                <a:lnSpc>
                  <a:spcPts val="3145"/>
                </a:lnSpc>
              </a:pPr>
              <a:endParaRPr lang="en-US" sz="3047" b="1" dirty="0">
                <a:solidFill>
                  <a:srgbClr val="FFFFFF">
                    <a:alpha val="73725"/>
                  </a:srgbClr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16565" y="5858983"/>
            <a:ext cx="4800600" cy="3219893"/>
            <a:chOff x="0" y="0"/>
            <a:chExt cx="1264356" cy="8480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4356" cy="848038"/>
            </a:xfrm>
            <a:custGeom>
              <a:avLst/>
              <a:gdLst/>
              <a:ahLst/>
              <a:cxnLst/>
              <a:rect l="l" t="t" r="r" b="b"/>
              <a:pathLst>
                <a:path w="1264356" h="848038">
                  <a:moveTo>
                    <a:pt x="0" y="0"/>
                  </a:moveTo>
                  <a:lnTo>
                    <a:pt x="1264356" y="0"/>
                  </a:lnTo>
                  <a:lnTo>
                    <a:pt x="1264356" y="848038"/>
                  </a:lnTo>
                  <a:lnTo>
                    <a:pt x="0" y="848038"/>
                  </a:lnTo>
                  <a:close/>
                </a:path>
              </a:pathLst>
            </a:custGeom>
            <a:solidFill>
              <a:srgbClr val="189FDA">
                <a:alpha val="63922"/>
              </a:srgbClr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1264356" cy="905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65"/>
                </a:lnSpc>
              </a:pPr>
              <a:r>
                <a:rPr lang="en-US" sz="3047" b="1" dirty="0">
                  <a:solidFill>
                    <a:schemeClr val="tx1">
                      <a:alpha val="63922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ABORDAR </a:t>
              </a:r>
              <a:r>
                <a:rPr lang="en-US" sz="3047" b="1" dirty="0" err="1">
                  <a:solidFill>
                    <a:schemeClr val="tx1">
                      <a:alpha val="63922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problemáticas</a:t>
              </a:r>
              <a:r>
                <a:rPr lang="en-US" sz="3047" b="1" dirty="0">
                  <a:solidFill>
                    <a:schemeClr val="tx1">
                      <a:alpha val="63922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de forma </a:t>
              </a:r>
              <a:r>
                <a:rPr lang="en-US" sz="3047" b="1" dirty="0" err="1">
                  <a:solidFill>
                    <a:schemeClr val="tx1">
                      <a:alpha val="63922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integrada</a:t>
              </a:r>
              <a:r>
                <a:rPr lang="en-US" sz="3047" b="1" dirty="0">
                  <a:solidFill>
                    <a:schemeClr val="tx1">
                      <a:alpha val="63922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y </a:t>
              </a:r>
              <a:r>
                <a:rPr lang="en-US" sz="3047" b="1" dirty="0" err="1">
                  <a:solidFill>
                    <a:schemeClr val="tx1">
                      <a:alpha val="63922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buscar</a:t>
              </a:r>
              <a:r>
                <a:rPr lang="en-US" sz="3047" b="1" dirty="0">
                  <a:solidFill>
                    <a:schemeClr val="tx1">
                      <a:alpha val="63922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047" b="1" dirty="0" err="1">
                  <a:solidFill>
                    <a:schemeClr val="tx1">
                      <a:alpha val="63922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soluciones</a:t>
              </a:r>
              <a:endParaRPr lang="en-US" sz="3047" b="1" dirty="0">
                <a:solidFill>
                  <a:schemeClr val="tx1">
                    <a:alpha val="63922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algn="ctr">
                <a:lnSpc>
                  <a:spcPts val="3145"/>
                </a:lnSpc>
              </a:pPr>
              <a:endParaRPr lang="en-US" sz="3047" b="1" dirty="0">
                <a:solidFill>
                  <a:srgbClr val="FFFFFF">
                    <a:alpha val="63922"/>
                  </a:srgbClr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097964" y="1576076"/>
            <a:ext cx="5059769" cy="3903609"/>
            <a:chOff x="0" y="0"/>
            <a:chExt cx="1332614" cy="102811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332614" cy="1028111"/>
            </a:xfrm>
            <a:custGeom>
              <a:avLst/>
              <a:gdLst/>
              <a:ahLst/>
              <a:cxnLst/>
              <a:rect l="l" t="t" r="r" b="b"/>
              <a:pathLst>
                <a:path w="1332614" h="1028111">
                  <a:moveTo>
                    <a:pt x="0" y="0"/>
                  </a:moveTo>
                  <a:lnTo>
                    <a:pt x="1332614" y="0"/>
                  </a:lnTo>
                  <a:lnTo>
                    <a:pt x="1332614" y="1028111"/>
                  </a:lnTo>
                  <a:lnTo>
                    <a:pt x="0" y="1028111"/>
                  </a:lnTo>
                  <a:close/>
                </a:path>
              </a:pathLst>
            </a:custGeom>
            <a:solidFill>
              <a:srgbClr val="0BBCF9">
                <a:alpha val="75686"/>
              </a:srgbClr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1332614" cy="1085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65"/>
                </a:lnSpc>
              </a:pPr>
              <a:r>
                <a:rPr lang="en-US" sz="3047" b="1" dirty="0">
                  <a:solidFill>
                    <a:schemeClr val="tx1">
                      <a:alpha val="75686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APLICAR CONOCIMIENTOS </a:t>
              </a:r>
              <a:r>
                <a:rPr lang="en-US" sz="3047" b="1" dirty="0" err="1">
                  <a:solidFill>
                    <a:schemeClr val="tx1">
                      <a:alpha val="75686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sobre</a:t>
              </a:r>
              <a:r>
                <a:rPr lang="en-US" sz="3047" b="1" dirty="0">
                  <a:solidFill>
                    <a:schemeClr val="tx1">
                      <a:alpha val="75686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la </a:t>
              </a:r>
              <a:r>
                <a:rPr lang="en-US" sz="3047" b="1" dirty="0" err="1">
                  <a:solidFill>
                    <a:schemeClr val="tx1">
                      <a:alpha val="75686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dinámica</a:t>
              </a:r>
              <a:r>
                <a:rPr lang="en-US" sz="3047" b="1" dirty="0">
                  <a:solidFill>
                    <a:schemeClr val="tx1">
                      <a:alpha val="75686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y </a:t>
              </a:r>
              <a:r>
                <a:rPr lang="en-US" sz="3047" b="1" dirty="0" err="1">
                  <a:solidFill>
                    <a:schemeClr val="tx1">
                      <a:alpha val="75686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estructura</a:t>
              </a:r>
              <a:r>
                <a:rPr lang="en-US" sz="3047" b="1" dirty="0">
                  <a:solidFill>
                    <a:schemeClr val="tx1">
                      <a:alpha val="75686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de </a:t>
              </a:r>
              <a:r>
                <a:rPr lang="en-US" sz="3047" b="1" dirty="0" err="1">
                  <a:solidFill>
                    <a:schemeClr val="tx1">
                      <a:alpha val="75686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los</a:t>
              </a:r>
              <a:r>
                <a:rPr lang="en-US" sz="3047" b="1" dirty="0">
                  <a:solidFill>
                    <a:schemeClr val="tx1">
                      <a:alpha val="75686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047" b="1" dirty="0" err="1">
                  <a:solidFill>
                    <a:schemeClr val="tx1">
                      <a:alpha val="75686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ecosistemas</a:t>
              </a:r>
              <a:endParaRPr lang="en-US" sz="3047" b="1" dirty="0">
                <a:solidFill>
                  <a:schemeClr val="tx1">
                    <a:alpha val="75686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algn="ctr">
                <a:lnSpc>
                  <a:spcPts val="4265"/>
                </a:lnSpc>
              </a:pPr>
              <a:endParaRPr lang="en-US" sz="3047" b="1" dirty="0">
                <a:solidFill>
                  <a:srgbClr val="FFFFFF">
                    <a:alpha val="75686"/>
                  </a:srgbClr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578106" y="1576076"/>
            <a:ext cx="6116379" cy="3903609"/>
            <a:chOff x="0" y="0"/>
            <a:chExt cx="1610898" cy="102811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610898" cy="1028111"/>
            </a:xfrm>
            <a:custGeom>
              <a:avLst/>
              <a:gdLst/>
              <a:ahLst/>
              <a:cxnLst/>
              <a:rect l="l" t="t" r="r" b="b"/>
              <a:pathLst>
                <a:path w="1610898" h="1028111">
                  <a:moveTo>
                    <a:pt x="0" y="0"/>
                  </a:moveTo>
                  <a:lnTo>
                    <a:pt x="1610898" y="0"/>
                  </a:lnTo>
                  <a:lnTo>
                    <a:pt x="1610898" y="1028111"/>
                  </a:lnTo>
                  <a:lnTo>
                    <a:pt x="0" y="1028111"/>
                  </a:lnTo>
                  <a:close/>
                </a:path>
              </a:pathLst>
            </a:custGeom>
            <a:solidFill>
              <a:srgbClr val="269AD3">
                <a:alpha val="7882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419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57150"/>
              <a:ext cx="1610898" cy="1085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4265"/>
                </a:lnSpc>
              </a:pPr>
              <a:r>
                <a:rPr lang="en-US" sz="3047" b="1" dirty="0" err="1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Desarrollar</a:t>
              </a:r>
              <a:r>
                <a:rPr lang="en-US" sz="3047" b="1" dirty="0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047" b="1" dirty="0" err="1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habilidades</a:t>
              </a:r>
              <a:r>
                <a:rPr lang="en-US" sz="3047" b="1" dirty="0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y </a:t>
              </a:r>
              <a:r>
                <a:rPr lang="en-US" sz="3047" b="1" dirty="0" err="1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actitudes</a:t>
              </a:r>
              <a:r>
                <a:rPr lang="en-US" sz="3047" b="1" dirty="0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para RELACIONARSE </a:t>
              </a:r>
              <a:r>
                <a:rPr lang="en-US" sz="3047" b="1" dirty="0" err="1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en</a:t>
              </a:r>
              <a:r>
                <a:rPr lang="en-US" sz="3047" b="1" dirty="0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047" b="1" dirty="0" err="1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el</a:t>
              </a:r>
              <a:r>
                <a:rPr lang="en-US" sz="3047" b="1" dirty="0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047" b="1" dirty="0" err="1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mundo</a:t>
              </a:r>
              <a:r>
                <a:rPr lang="en-US" sz="3047" b="1" dirty="0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047" b="1" dirty="0" err="1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que</a:t>
              </a:r>
              <a:r>
                <a:rPr lang="en-US" sz="3047" b="1" dirty="0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047" b="1" dirty="0" err="1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los</a:t>
              </a:r>
              <a:r>
                <a:rPr lang="en-US" sz="3047" b="1" dirty="0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047" b="1" dirty="0" err="1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rodea</a:t>
              </a:r>
              <a:r>
                <a:rPr lang="en-US" sz="3047" b="1" dirty="0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(</a:t>
              </a:r>
              <a:r>
                <a:rPr lang="en-US" sz="3047" b="1" dirty="0" err="1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analizar</a:t>
              </a:r>
              <a:r>
                <a:rPr lang="en-US" sz="3047" b="1" dirty="0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, </a:t>
              </a:r>
              <a:r>
                <a:rPr lang="en-US" sz="3047" b="1" dirty="0" err="1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experimentar</a:t>
              </a:r>
              <a:r>
                <a:rPr lang="en-US" sz="3047" b="1" dirty="0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, </a:t>
              </a:r>
              <a:r>
                <a:rPr lang="en-US" sz="3047" b="1" dirty="0" err="1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comunicar</a:t>
              </a:r>
              <a:r>
                <a:rPr lang="en-US" sz="3047" b="1" dirty="0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, </a:t>
              </a:r>
              <a:r>
                <a:rPr lang="en-US" sz="3047" b="1" dirty="0" err="1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investigar</a:t>
              </a:r>
              <a:r>
                <a:rPr lang="en-US" sz="3047" b="1" dirty="0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, </a:t>
              </a:r>
              <a:r>
                <a:rPr lang="en-US" sz="3047" b="1" dirty="0" err="1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argumentar</a:t>
              </a:r>
              <a:r>
                <a:rPr lang="en-US" sz="3047" b="1" dirty="0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con </a:t>
              </a:r>
              <a:r>
                <a:rPr lang="en-US" sz="3047" b="1" dirty="0" err="1">
                  <a:solidFill>
                    <a:schemeClr val="tx1">
                      <a:alpha val="78824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fundamentos</a:t>
              </a:r>
              <a:r>
                <a:rPr lang="en-US" sz="3047" b="1" dirty="0">
                  <a:solidFill>
                    <a:srgbClr val="FFFFFF">
                      <a:alpha val="78824"/>
                    </a:srgb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)</a:t>
              </a:r>
            </a:p>
            <a:p>
              <a:pPr marL="0" lvl="0" indent="0" algn="just">
                <a:lnSpc>
                  <a:spcPts val="4265"/>
                </a:lnSpc>
                <a:spcBef>
                  <a:spcPct val="0"/>
                </a:spcBef>
              </a:pPr>
              <a:endParaRPr lang="en-US" sz="3047" b="1" dirty="0">
                <a:solidFill>
                  <a:srgbClr val="FFFFFF">
                    <a:alpha val="78824"/>
                  </a:srgbClr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097964" y="5858983"/>
            <a:ext cx="5059769" cy="3219893"/>
            <a:chOff x="0" y="0"/>
            <a:chExt cx="1332614" cy="84803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332614" cy="848038"/>
            </a:xfrm>
            <a:custGeom>
              <a:avLst/>
              <a:gdLst/>
              <a:ahLst/>
              <a:cxnLst/>
              <a:rect l="l" t="t" r="r" b="b"/>
              <a:pathLst>
                <a:path w="1332614" h="848038">
                  <a:moveTo>
                    <a:pt x="0" y="0"/>
                  </a:moveTo>
                  <a:lnTo>
                    <a:pt x="1332614" y="0"/>
                  </a:lnTo>
                  <a:lnTo>
                    <a:pt x="1332614" y="848038"/>
                  </a:lnTo>
                  <a:lnTo>
                    <a:pt x="0" y="848038"/>
                  </a:lnTo>
                  <a:close/>
                </a:path>
              </a:pathLst>
            </a:custGeom>
            <a:solidFill>
              <a:srgbClr val="0BBCF9">
                <a:alpha val="81961"/>
              </a:srgbClr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57150"/>
              <a:ext cx="1332614" cy="905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65"/>
                </a:lnSpc>
              </a:pPr>
              <a:r>
                <a:rPr lang="en-US" sz="3047" b="1" dirty="0">
                  <a:solidFill>
                    <a:schemeClr val="tx1">
                      <a:alpha val="81961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COMPRENDER LA IMPORTANCIA de la </a:t>
              </a:r>
              <a:r>
                <a:rPr lang="en-US" sz="3047" b="1" dirty="0" err="1">
                  <a:solidFill>
                    <a:schemeClr val="tx1">
                      <a:alpha val="81961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Biodiversidad</a:t>
              </a:r>
              <a:r>
                <a:rPr lang="en-US" sz="3047" b="1" dirty="0">
                  <a:solidFill>
                    <a:schemeClr val="tx1">
                      <a:alpha val="81961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y </a:t>
              </a:r>
              <a:r>
                <a:rPr lang="en-US" sz="3047" b="1" dirty="0" err="1">
                  <a:solidFill>
                    <a:schemeClr val="tx1">
                      <a:alpha val="81961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su</a:t>
              </a:r>
              <a:r>
                <a:rPr lang="en-US" sz="3047" b="1" dirty="0">
                  <a:solidFill>
                    <a:schemeClr val="tx1">
                      <a:alpha val="81961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047" b="1" dirty="0" err="1">
                  <a:solidFill>
                    <a:schemeClr val="tx1">
                      <a:alpha val="81961"/>
                    </a:scheme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mantenimiento</a:t>
              </a:r>
              <a:endParaRPr lang="en-US" sz="3047" b="1" dirty="0">
                <a:solidFill>
                  <a:schemeClr val="tx1">
                    <a:alpha val="81961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algn="ctr">
                <a:lnSpc>
                  <a:spcPts val="3145"/>
                </a:lnSpc>
              </a:pPr>
              <a:endParaRPr lang="en-US" sz="3047" b="1" dirty="0">
                <a:solidFill>
                  <a:srgbClr val="FFFFFF">
                    <a:alpha val="81961"/>
                  </a:srgbClr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  <p:sp>
        <p:nvSpPr>
          <p:cNvPr id="22" name="Freeform 22"/>
          <p:cNvSpPr/>
          <p:nvPr/>
        </p:nvSpPr>
        <p:spPr>
          <a:xfrm>
            <a:off x="16492124" y="6387254"/>
            <a:ext cx="3053922" cy="3899746"/>
          </a:xfrm>
          <a:custGeom>
            <a:avLst/>
            <a:gdLst/>
            <a:ahLst/>
            <a:cxnLst/>
            <a:rect l="l" t="t" r="r" b="b"/>
            <a:pathLst>
              <a:path w="3053922" h="3899746">
                <a:moveTo>
                  <a:pt x="0" y="0"/>
                </a:moveTo>
                <a:lnTo>
                  <a:pt x="3053922" y="0"/>
                </a:lnTo>
                <a:lnTo>
                  <a:pt x="3053922" y="3899746"/>
                </a:lnTo>
                <a:lnTo>
                  <a:pt x="0" y="3899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385" b="-8385"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23" name="Freeform 23"/>
          <p:cNvSpPr/>
          <p:nvPr/>
        </p:nvSpPr>
        <p:spPr>
          <a:xfrm>
            <a:off x="-1521785" y="7184753"/>
            <a:ext cx="3714257" cy="4147094"/>
          </a:xfrm>
          <a:custGeom>
            <a:avLst/>
            <a:gdLst/>
            <a:ahLst/>
            <a:cxnLst/>
            <a:rect l="l" t="t" r="r" b="b"/>
            <a:pathLst>
              <a:path w="3714257" h="4147094">
                <a:moveTo>
                  <a:pt x="0" y="0"/>
                </a:moveTo>
                <a:lnTo>
                  <a:pt x="3714257" y="0"/>
                </a:lnTo>
                <a:lnTo>
                  <a:pt x="3714257" y="4147094"/>
                </a:lnTo>
                <a:lnTo>
                  <a:pt x="0" y="41470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24" name="Freeform 24"/>
          <p:cNvSpPr/>
          <p:nvPr/>
        </p:nvSpPr>
        <p:spPr>
          <a:xfrm>
            <a:off x="16135913" y="0"/>
            <a:ext cx="2043641" cy="2087012"/>
          </a:xfrm>
          <a:custGeom>
            <a:avLst/>
            <a:gdLst/>
            <a:ahLst/>
            <a:cxnLst/>
            <a:rect l="l" t="t" r="r" b="b"/>
            <a:pathLst>
              <a:path w="2043641" h="2087012">
                <a:moveTo>
                  <a:pt x="0" y="0"/>
                </a:moveTo>
                <a:lnTo>
                  <a:pt x="2043641" y="0"/>
                </a:lnTo>
                <a:lnTo>
                  <a:pt x="2043641" y="2087012"/>
                </a:lnTo>
                <a:lnTo>
                  <a:pt x="0" y="20870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25" name="Freeform 25"/>
          <p:cNvSpPr/>
          <p:nvPr/>
        </p:nvSpPr>
        <p:spPr>
          <a:xfrm>
            <a:off x="9565962" y="144334"/>
            <a:ext cx="1974106" cy="1191866"/>
          </a:xfrm>
          <a:custGeom>
            <a:avLst/>
            <a:gdLst/>
            <a:ahLst/>
            <a:cxnLst/>
            <a:rect l="l" t="t" r="r" b="b"/>
            <a:pathLst>
              <a:path w="1974106" h="1191866">
                <a:moveTo>
                  <a:pt x="0" y="0"/>
                </a:moveTo>
                <a:lnTo>
                  <a:pt x="1974106" y="0"/>
                </a:lnTo>
                <a:lnTo>
                  <a:pt x="1974106" y="1191866"/>
                </a:lnTo>
                <a:lnTo>
                  <a:pt x="0" y="11918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26" name="Freeform 26"/>
          <p:cNvSpPr/>
          <p:nvPr/>
        </p:nvSpPr>
        <p:spPr>
          <a:xfrm>
            <a:off x="11694485" y="144334"/>
            <a:ext cx="1974106" cy="1191866"/>
          </a:xfrm>
          <a:custGeom>
            <a:avLst/>
            <a:gdLst/>
            <a:ahLst/>
            <a:cxnLst/>
            <a:rect l="l" t="t" r="r" b="b"/>
            <a:pathLst>
              <a:path w="1974106" h="1191866">
                <a:moveTo>
                  <a:pt x="0" y="0"/>
                </a:moveTo>
                <a:lnTo>
                  <a:pt x="1974106" y="0"/>
                </a:lnTo>
                <a:lnTo>
                  <a:pt x="1974106" y="1191866"/>
                </a:lnTo>
                <a:lnTo>
                  <a:pt x="0" y="11918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27" name="Freeform 27"/>
          <p:cNvSpPr/>
          <p:nvPr/>
        </p:nvSpPr>
        <p:spPr>
          <a:xfrm>
            <a:off x="14161807" y="144334"/>
            <a:ext cx="1974106" cy="1191866"/>
          </a:xfrm>
          <a:custGeom>
            <a:avLst/>
            <a:gdLst/>
            <a:ahLst/>
            <a:cxnLst/>
            <a:rect l="l" t="t" r="r" b="b"/>
            <a:pathLst>
              <a:path w="1974106" h="1191866">
                <a:moveTo>
                  <a:pt x="0" y="0"/>
                </a:moveTo>
                <a:lnTo>
                  <a:pt x="1974106" y="0"/>
                </a:lnTo>
                <a:lnTo>
                  <a:pt x="1974106" y="1191866"/>
                </a:lnTo>
                <a:lnTo>
                  <a:pt x="0" y="11918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28" name="Freeform 28"/>
          <p:cNvSpPr/>
          <p:nvPr/>
        </p:nvSpPr>
        <p:spPr>
          <a:xfrm>
            <a:off x="6675235" y="144334"/>
            <a:ext cx="3075711" cy="1391759"/>
          </a:xfrm>
          <a:custGeom>
            <a:avLst/>
            <a:gdLst/>
            <a:ahLst/>
            <a:cxnLst/>
            <a:rect l="l" t="t" r="r" b="b"/>
            <a:pathLst>
              <a:path w="3075711" h="1391759">
                <a:moveTo>
                  <a:pt x="0" y="0"/>
                </a:moveTo>
                <a:lnTo>
                  <a:pt x="3075711" y="0"/>
                </a:lnTo>
                <a:lnTo>
                  <a:pt x="3075711" y="1391759"/>
                </a:lnTo>
                <a:lnTo>
                  <a:pt x="0" y="139175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29" name="Freeform 29"/>
          <p:cNvSpPr/>
          <p:nvPr/>
        </p:nvSpPr>
        <p:spPr>
          <a:xfrm>
            <a:off x="2192472" y="9258300"/>
            <a:ext cx="1146127" cy="1195439"/>
          </a:xfrm>
          <a:custGeom>
            <a:avLst/>
            <a:gdLst/>
            <a:ahLst/>
            <a:cxnLst/>
            <a:rect l="l" t="t" r="r" b="b"/>
            <a:pathLst>
              <a:path w="1146127" h="1195439">
                <a:moveTo>
                  <a:pt x="0" y="0"/>
                </a:moveTo>
                <a:lnTo>
                  <a:pt x="1146127" y="0"/>
                </a:lnTo>
                <a:lnTo>
                  <a:pt x="1146127" y="1195439"/>
                </a:lnTo>
                <a:lnTo>
                  <a:pt x="0" y="119543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30" name="Freeform 30"/>
          <p:cNvSpPr/>
          <p:nvPr/>
        </p:nvSpPr>
        <p:spPr>
          <a:xfrm>
            <a:off x="3506118" y="9078876"/>
            <a:ext cx="1146127" cy="1195439"/>
          </a:xfrm>
          <a:custGeom>
            <a:avLst/>
            <a:gdLst/>
            <a:ahLst/>
            <a:cxnLst/>
            <a:rect l="l" t="t" r="r" b="b"/>
            <a:pathLst>
              <a:path w="1146127" h="1195439">
                <a:moveTo>
                  <a:pt x="0" y="0"/>
                </a:moveTo>
                <a:lnTo>
                  <a:pt x="1146127" y="0"/>
                </a:lnTo>
                <a:lnTo>
                  <a:pt x="1146127" y="1195438"/>
                </a:lnTo>
                <a:lnTo>
                  <a:pt x="0" y="119543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31" name="Freeform 31"/>
          <p:cNvSpPr/>
          <p:nvPr/>
        </p:nvSpPr>
        <p:spPr>
          <a:xfrm>
            <a:off x="13802708" y="9091561"/>
            <a:ext cx="1146127" cy="1195439"/>
          </a:xfrm>
          <a:custGeom>
            <a:avLst/>
            <a:gdLst/>
            <a:ahLst/>
            <a:cxnLst/>
            <a:rect l="l" t="t" r="r" b="b"/>
            <a:pathLst>
              <a:path w="1146127" h="1195439">
                <a:moveTo>
                  <a:pt x="0" y="0"/>
                </a:moveTo>
                <a:lnTo>
                  <a:pt x="1146127" y="0"/>
                </a:lnTo>
                <a:lnTo>
                  <a:pt x="1146127" y="1195439"/>
                </a:lnTo>
                <a:lnTo>
                  <a:pt x="0" y="119543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32" name="Freeform 32"/>
          <p:cNvSpPr/>
          <p:nvPr/>
        </p:nvSpPr>
        <p:spPr>
          <a:xfrm>
            <a:off x="15148860" y="9317001"/>
            <a:ext cx="1146127" cy="1195439"/>
          </a:xfrm>
          <a:custGeom>
            <a:avLst/>
            <a:gdLst/>
            <a:ahLst/>
            <a:cxnLst/>
            <a:rect l="l" t="t" r="r" b="b"/>
            <a:pathLst>
              <a:path w="1146127" h="1195439">
                <a:moveTo>
                  <a:pt x="0" y="0"/>
                </a:moveTo>
                <a:lnTo>
                  <a:pt x="1146127" y="0"/>
                </a:lnTo>
                <a:lnTo>
                  <a:pt x="1146127" y="1195438"/>
                </a:lnTo>
                <a:lnTo>
                  <a:pt x="0" y="119543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2D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6263562" cy="10287000"/>
          </a:xfrm>
          <a:custGeom>
            <a:avLst/>
            <a:gdLst/>
            <a:ahLst/>
            <a:cxnLst/>
            <a:rect l="l" t="t" r="r" b="b"/>
            <a:pathLst>
              <a:path w="6263562" h="10287000">
                <a:moveTo>
                  <a:pt x="0" y="0"/>
                </a:moveTo>
                <a:lnTo>
                  <a:pt x="6263562" y="0"/>
                </a:lnTo>
                <a:lnTo>
                  <a:pt x="626356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500" r="-133853"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3" name="Freeform 3"/>
          <p:cNvSpPr/>
          <p:nvPr/>
        </p:nvSpPr>
        <p:spPr>
          <a:xfrm>
            <a:off x="13992687" y="-6519027"/>
            <a:ext cx="8345920" cy="8469107"/>
          </a:xfrm>
          <a:custGeom>
            <a:avLst/>
            <a:gdLst/>
            <a:ahLst/>
            <a:cxnLst/>
            <a:rect l="l" t="t" r="r" b="b"/>
            <a:pathLst>
              <a:path w="8345920" h="8469107">
                <a:moveTo>
                  <a:pt x="0" y="0"/>
                </a:moveTo>
                <a:lnTo>
                  <a:pt x="8345920" y="0"/>
                </a:lnTo>
                <a:lnTo>
                  <a:pt x="8345920" y="8469107"/>
                </a:lnTo>
                <a:lnTo>
                  <a:pt x="0" y="84691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grpSp>
        <p:nvGrpSpPr>
          <p:cNvPr id="4" name="Group 4"/>
          <p:cNvGrpSpPr/>
          <p:nvPr/>
        </p:nvGrpSpPr>
        <p:grpSpPr>
          <a:xfrm>
            <a:off x="6683780" y="326832"/>
            <a:ext cx="10575520" cy="9362984"/>
            <a:chOff x="0" y="0"/>
            <a:chExt cx="2785322" cy="246597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5322" cy="2465971"/>
            </a:xfrm>
            <a:custGeom>
              <a:avLst/>
              <a:gdLst/>
              <a:ahLst/>
              <a:cxnLst/>
              <a:rect l="l" t="t" r="r" b="b"/>
              <a:pathLst>
                <a:path w="2785322" h="2465971">
                  <a:moveTo>
                    <a:pt x="37335" y="0"/>
                  </a:moveTo>
                  <a:lnTo>
                    <a:pt x="2747987" y="0"/>
                  </a:lnTo>
                  <a:cubicBezTo>
                    <a:pt x="2757889" y="0"/>
                    <a:pt x="2767385" y="3934"/>
                    <a:pt x="2774387" y="10935"/>
                  </a:cubicBezTo>
                  <a:cubicBezTo>
                    <a:pt x="2781389" y="17937"/>
                    <a:pt x="2785322" y="27433"/>
                    <a:pt x="2785322" y="37335"/>
                  </a:cubicBezTo>
                  <a:lnTo>
                    <a:pt x="2785322" y="2428636"/>
                  </a:lnTo>
                  <a:cubicBezTo>
                    <a:pt x="2785322" y="2449256"/>
                    <a:pt x="2768607" y="2465971"/>
                    <a:pt x="2747987" y="2465971"/>
                  </a:cubicBezTo>
                  <a:lnTo>
                    <a:pt x="37335" y="2465971"/>
                  </a:lnTo>
                  <a:cubicBezTo>
                    <a:pt x="16715" y="2465971"/>
                    <a:pt x="0" y="2449256"/>
                    <a:pt x="0" y="2428636"/>
                  </a:cubicBezTo>
                  <a:lnTo>
                    <a:pt x="0" y="37335"/>
                  </a:lnTo>
                  <a:cubicBezTo>
                    <a:pt x="0" y="16715"/>
                    <a:pt x="16715" y="0"/>
                    <a:pt x="37335" y="0"/>
                  </a:cubicBezTo>
                  <a:close/>
                </a:path>
              </a:pathLst>
            </a:custGeom>
            <a:solidFill>
              <a:srgbClr val="032D59">
                <a:alpha val="98824"/>
              </a:srgbClr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66675"/>
              <a:ext cx="2785322" cy="25326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863599" lvl="1" indent="-431800" algn="l">
                <a:lnSpc>
                  <a:spcPts val="5599"/>
                </a:lnSpc>
                <a:buFont typeface="Arial"/>
                <a:buChar char="•"/>
              </a:pPr>
              <a:r>
                <a:rPr lang="en-US" sz="3999">
                  <a:solidFill>
                    <a:srgbClr val="FFFFFF">
                      <a:alpha val="98824"/>
                    </a:srgbClr>
                  </a:solidFill>
                  <a:latin typeface="Bree Serif"/>
                  <a:ea typeface="Bree Serif"/>
                  <a:cs typeface="Bree Serif"/>
                  <a:sym typeface="Bree Serif"/>
                </a:rPr>
                <a:t>Estructura y dinámica de los ecosistemas</a:t>
              </a:r>
            </a:p>
            <a:p>
              <a:pPr marL="863599" lvl="1" indent="-431800" algn="l">
                <a:lnSpc>
                  <a:spcPts val="5599"/>
                </a:lnSpc>
                <a:buFont typeface="Arial"/>
                <a:buChar char="•"/>
              </a:pPr>
              <a:r>
                <a:rPr lang="en-US" sz="3999">
                  <a:solidFill>
                    <a:srgbClr val="FFFFFF">
                      <a:alpha val="98824"/>
                    </a:srgbClr>
                  </a:solidFill>
                  <a:latin typeface="Bree Serif"/>
                  <a:ea typeface="Bree Serif"/>
                  <a:cs typeface="Bree Serif"/>
                  <a:sym typeface="Bree Serif"/>
                </a:rPr>
                <a:t>Biodiversidad y Taxonomía</a:t>
              </a:r>
            </a:p>
            <a:p>
              <a:pPr marL="863599" lvl="1" indent="-431800" algn="l">
                <a:lnSpc>
                  <a:spcPts val="5599"/>
                </a:lnSpc>
                <a:buFont typeface="Arial"/>
                <a:buChar char="•"/>
              </a:pPr>
              <a:r>
                <a:rPr lang="en-US" sz="3999">
                  <a:solidFill>
                    <a:srgbClr val="FFFFFF">
                      <a:alpha val="98824"/>
                    </a:srgbClr>
                  </a:solidFill>
                  <a:latin typeface="Bree Serif"/>
                  <a:ea typeface="Bree Serif"/>
                  <a:cs typeface="Bree Serif"/>
                  <a:sym typeface="Bree Serif"/>
                </a:rPr>
                <a:t>Dinámica de poblaciones</a:t>
              </a:r>
            </a:p>
            <a:p>
              <a:pPr marL="863599" lvl="1" indent="-431800" algn="l">
                <a:lnSpc>
                  <a:spcPts val="5599"/>
                </a:lnSpc>
                <a:buFont typeface="Arial"/>
                <a:buChar char="•"/>
              </a:pPr>
              <a:r>
                <a:rPr lang="en-US" sz="3999">
                  <a:solidFill>
                    <a:srgbClr val="FFFFFF">
                      <a:alpha val="98824"/>
                    </a:srgbClr>
                  </a:solidFill>
                  <a:latin typeface="Bree Serif"/>
                  <a:ea typeface="Bree Serif"/>
                  <a:cs typeface="Bree Serif"/>
                  <a:sym typeface="Bree Serif"/>
                </a:rPr>
                <a:t>Resiliencia de los sistemas naturales</a:t>
              </a:r>
            </a:p>
            <a:p>
              <a:pPr marL="863599" lvl="1" indent="-431800" algn="l">
                <a:lnSpc>
                  <a:spcPts val="5599"/>
                </a:lnSpc>
                <a:buFont typeface="Arial"/>
                <a:buChar char="•"/>
              </a:pPr>
              <a:r>
                <a:rPr lang="en-US" sz="3999">
                  <a:solidFill>
                    <a:srgbClr val="FFFFFF">
                      <a:alpha val="98824"/>
                    </a:srgbClr>
                  </a:solidFill>
                  <a:latin typeface="Bree Serif"/>
                  <a:ea typeface="Bree Serif"/>
                  <a:cs typeface="Bree Serif"/>
                  <a:sym typeface="Bree Serif"/>
                </a:rPr>
                <a:t>Efecto del cambio climático, contaminación, introducción de especies exóticas.</a:t>
              </a:r>
            </a:p>
            <a:p>
              <a:pPr marL="863599" lvl="1" indent="-431800" algn="l">
                <a:lnSpc>
                  <a:spcPts val="5599"/>
                </a:lnSpc>
                <a:buFont typeface="Arial"/>
                <a:buChar char="•"/>
              </a:pPr>
              <a:r>
                <a:rPr lang="en-US" sz="3999">
                  <a:solidFill>
                    <a:srgbClr val="FFFFFF">
                      <a:alpha val="98824"/>
                    </a:srgbClr>
                  </a:solidFill>
                  <a:latin typeface="Bree Serif"/>
                  <a:ea typeface="Bree Serif"/>
                  <a:cs typeface="Bree Serif"/>
                  <a:sym typeface="Bree Serif"/>
                </a:rPr>
                <a:t>Desarrollo sustentable </a:t>
              </a:r>
            </a:p>
            <a:p>
              <a:pPr marL="863599" lvl="1" indent="-431800" algn="l">
                <a:lnSpc>
                  <a:spcPts val="5599"/>
                </a:lnSpc>
                <a:buFont typeface="Arial"/>
                <a:buChar char="•"/>
              </a:pPr>
              <a:r>
                <a:rPr lang="en-US" sz="3999">
                  <a:solidFill>
                    <a:srgbClr val="FFFFFF">
                      <a:alpha val="98824"/>
                    </a:srgbClr>
                  </a:solidFill>
                  <a:latin typeface="Bree Serif"/>
                  <a:ea typeface="Bree Serif"/>
                  <a:cs typeface="Bree Serif"/>
                  <a:sym typeface="Bree Serif"/>
                </a:rPr>
                <a:t>Evolución </a:t>
              </a:r>
            </a:p>
            <a:p>
              <a:pPr marL="863599" lvl="1" indent="-431800" algn="l">
                <a:lnSpc>
                  <a:spcPts val="5599"/>
                </a:lnSpc>
                <a:buFont typeface="Arial"/>
                <a:buChar char="•"/>
              </a:pPr>
              <a:r>
                <a:rPr lang="en-US" sz="3999">
                  <a:solidFill>
                    <a:srgbClr val="FFFFFF">
                      <a:alpha val="98824"/>
                    </a:srgbClr>
                  </a:solidFill>
                  <a:latin typeface="Bree Serif"/>
                  <a:ea typeface="Bree Serif"/>
                  <a:cs typeface="Bree Serif"/>
                  <a:sym typeface="Bree Serif"/>
                </a:rPr>
                <a:t>Teorías del origen de la vida</a:t>
              </a:r>
            </a:p>
            <a:p>
              <a:pPr marL="863599" lvl="1" indent="-431800" algn="l">
                <a:lnSpc>
                  <a:spcPts val="5599"/>
                </a:lnSpc>
                <a:buFont typeface="Arial"/>
                <a:buChar char="•"/>
              </a:pPr>
              <a:r>
                <a:rPr lang="en-US" sz="3999">
                  <a:solidFill>
                    <a:srgbClr val="FFFFFF">
                      <a:alpha val="98824"/>
                    </a:srgbClr>
                  </a:solidFill>
                  <a:latin typeface="Bree Serif"/>
                  <a:ea typeface="Bree Serif"/>
                  <a:cs typeface="Bree Serif"/>
                  <a:sym typeface="Bree Serif"/>
                </a:rPr>
                <a:t>Calendario geológico </a:t>
              </a:r>
            </a:p>
            <a:p>
              <a:pPr marL="863599" lvl="1" indent="-431800" algn="l">
                <a:lnSpc>
                  <a:spcPts val="5599"/>
                </a:lnSpc>
                <a:buFont typeface="Arial"/>
                <a:buChar char="•"/>
              </a:pPr>
              <a:r>
                <a:rPr lang="en-US" sz="3999">
                  <a:solidFill>
                    <a:srgbClr val="FFFFFF">
                      <a:alpha val="98824"/>
                    </a:srgbClr>
                  </a:solidFill>
                  <a:latin typeface="Bree Serif"/>
                  <a:ea typeface="Bree Serif"/>
                  <a:cs typeface="Bree Serif"/>
                  <a:sym typeface="Bree Serif"/>
                </a:rPr>
                <a:t>Evolución celular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-969672" y="1958265"/>
            <a:ext cx="7724442" cy="2459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65"/>
              </a:lnSpc>
              <a:spcBef>
                <a:spcPct val="0"/>
              </a:spcBef>
            </a:pPr>
            <a:r>
              <a:rPr lang="en-US" sz="7047">
                <a:solidFill>
                  <a:srgbClr val="FAD02B"/>
                </a:solidFill>
                <a:latin typeface="Gagalin"/>
                <a:ea typeface="Gagalin"/>
                <a:cs typeface="Gagalin"/>
                <a:sym typeface="Gagalin"/>
              </a:rPr>
              <a:t>Contenidos Generales </a:t>
            </a:r>
          </a:p>
        </p:txBody>
      </p:sp>
      <p:sp>
        <p:nvSpPr>
          <p:cNvPr id="8" name="Freeform 8"/>
          <p:cNvSpPr/>
          <p:nvPr/>
        </p:nvSpPr>
        <p:spPr>
          <a:xfrm>
            <a:off x="15901046" y="326832"/>
            <a:ext cx="2043641" cy="2087012"/>
          </a:xfrm>
          <a:custGeom>
            <a:avLst/>
            <a:gdLst/>
            <a:ahLst/>
            <a:cxnLst/>
            <a:rect l="l" t="t" r="r" b="b"/>
            <a:pathLst>
              <a:path w="2043641" h="2087012">
                <a:moveTo>
                  <a:pt x="0" y="0"/>
                </a:moveTo>
                <a:lnTo>
                  <a:pt x="2043640" y="0"/>
                </a:lnTo>
                <a:lnTo>
                  <a:pt x="2043640" y="2087011"/>
                </a:lnTo>
                <a:lnTo>
                  <a:pt x="0" y="20870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9" name="Freeform 9"/>
          <p:cNvSpPr/>
          <p:nvPr/>
        </p:nvSpPr>
        <p:spPr>
          <a:xfrm rot="-3669456">
            <a:off x="6539645" y="359932"/>
            <a:ext cx="1659043" cy="1240686"/>
          </a:xfrm>
          <a:custGeom>
            <a:avLst/>
            <a:gdLst/>
            <a:ahLst/>
            <a:cxnLst/>
            <a:rect l="l" t="t" r="r" b="b"/>
            <a:pathLst>
              <a:path w="1659043" h="1240686">
                <a:moveTo>
                  <a:pt x="0" y="0"/>
                </a:moveTo>
                <a:lnTo>
                  <a:pt x="1659043" y="0"/>
                </a:lnTo>
                <a:lnTo>
                  <a:pt x="1659043" y="1240687"/>
                </a:lnTo>
                <a:lnTo>
                  <a:pt x="0" y="12406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0" name="Freeform 10"/>
          <p:cNvSpPr/>
          <p:nvPr/>
        </p:nvSpPr>
        <p:spPr>
          <a:xfrm rot="2516166">
            <a:off x="16304476" y="6664521"/>
            <a:ext cx="1659043" cy="1240686"/>
          </a:xfrm>
          <a:custGeom>
            <a:avLst/>
            <a:gdLst/>
            <a:ahLst/>
            <a:cxnLst/>
            <a:rect l="l" t="t" r="r" b="b"/>
            <a:pathLst>
              <a:path w="1659043" h="1240686">
                <a:moveTo>
                  <a:pt x="0" y="0"/>
                </a:moveTo>
                <a:lnTo>
                  <a:pt x="1659043" y="0"/>
                </a:lnTo>
                <a:lnTo>
                  <a:pt x="1659043" y="1240686"/>
                </a:lnTo>
                <a:lnTo>
                  <a:pt x="0" y="12406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1" name="Freeform 11"/>
          <p:cNvSpPr/>
          <p:nvPr/>
        </p:nvSpPr>
        <p:spPr>
          <a:xfrm rot="1847982">
            <a:off x="6453030" y="8709058"/>
            <a:ext cx="1659043" cy="1240686"/>
          </a:xfrm>
          <a:custGeom>
            <a:avLst/>
            <a:gdLst/>
            <a:ahLst/>
            <a:cxnLst/>
            <a:rect l="l" t="t" r="r" b="b"/>
            <a:pathLst>
              <a:path w="1659043" h="1240686">
                <a:moveTo>
                  <a:pt x="0" y="0"/>
                </a:moveTo>
                <a:lnTo>
                  <a:pt x="1659043" y="0"/>
                </a:lnTo>
                <a:lnTo>
                  <a:pt x="1659043" y="1240687"/>
                </a:lnTo>
                <a:lnTo>
                  <a:pt x="0" y="12406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2" name="Freeform 12"/>
          <p:cNvSpPr/>
          <p:nvPr/>
        </p:nvSpPr>
        <p:spPr>
          <a:xfrm rot="1847982">
            <a:off x="16582178" y="8790357"/>
            <a:ext cx="1659043" cy="1240686"/>
          </a:xfrm>
          <a:custGeom>
            <a:avLst/>
            <a:gdLst/>
            <a:ahLst/>
            <a:cxnLst/>
            <a:rect l="l" t="t" r="r" b="b"/>
            <a:pathLst>
              <a:path w="1659043" h="1240686">
                <a:moveTo>
                  <a:pt x="0" y="0"/>
                </a:moveTo>
                <a:lnTo>
                  <a:pt x="1659044" y="0"/>
                </a:lnTo>
                <a:lnTo>
                  <a:pt x="1659044" y="1240686"/>
                </a:lnTo>
                <a:lnTo>
                  <a:pt x="0" y="12406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2D5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DD2DB4D-6B32-6B74-64A1-C08AC7970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xmlns="" id="{D646E12F-2CD4-7AAE-1B9F-BC0365504FD4}"/>
              </a:ext>
            </a:extLst>
          </p:cNvPr>
          <p:cNvSpPr/>
          <p:nvPr/>
        </p:nvSpPr>
        <p:spPr>
          <a:xfrm>
            <a:off x="11476646" y="0"/>
            <a:ext cx="6811354" cy="10287000"/>
          </a:xfrm>
          <a:custGeom>
            <a:avLst/>
            <a:gdLst/>
            <a:ahLst/>
            <a:cxnLst/>
            <a:rect l="l" t="t" r="r" b="b"/>
            <a:pathLst>
              <a:path w="6263562" h="10287000">
                <a:moveTo>
                  <a:pt x="0" y="0"/>
                </a:moveTo>
                <a:lnTo>
                  <a:pt x="6263562" y="0"/>
                </a:lnTo>
                <a:lnTo>
                  <a:pt x="626356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500" r="-133853"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xmlns="" id="{6608F401-61DD-7CD5-41C5-D8AC5A338980}"/>
              </a:ext>
            </a:extLst>
          </p:cNvPr>
          <p:cNvSpPr/>
          <p:nvPr/>
        </p:nvSpPr>
        <p:spPr>
          <a:xfrm>
            <a:off x="13992687" y="-6519027"/>
            <a:ext cx="8345920" cy="8469107"/>
          </a:xfrm>
          <a:custGeom>
            <a:avLst/>
            <a:gdLst/>
            <a:ahLst/>
            <a:cxnLst/>
            <a:rect l="l" t="t" r="r" b="b"/>
            <a:pathLst>
              <a:path w="8345920" h="8469107">
                <a:moveTo>
                  <a:pt x="0" y="0"/>
                </a:moveTo>
                <a:lnTo>
                  <a:pt x="8345920" y="0"/>
                </a:lnTo>
                <a:lnTo>
                  <a:pt x="8345920" y="8469107"/>
                </a:lnTo>
                <a:lnTo>
                  <a:pt x="0" y="84691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xmlns="" id="{D953C82D-1F50-7B9F-8C62-57B145268B0F}"/>
              </a:ext>
            </a:extLst>
          </p:cNvPr>
          <p:cNvSpPr txBox="1"/>
          <p:nvPr/>
        </p:nvSpPr>
        <p:spPr>
          <a:xfrm>
            <a:off x="11201400" y="2276912"/>
            <a:ext cx="7724442" cy="2397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65"/>
              </a:lnSpc>
              <a:spcBef>
                <a:spcPct val="0"/>
              </a:spcBef>
            </a:pPr>
            <a:r>
              <a:rPr lang="en-US" sz="7047" dirty="0" err="1">
                <a:solidFill>
                  <a:srgbClr val="FAD02B"/>
                </a:solidFill>
                <a:latin typeface="Gagalin"/>
                <a:ea typeface="Gagalin"/>
                <a:cs typeface="Gagalin"/>
                <a:sym typeface="Gagalin"/>
              </a:rPr>
              <a:t>Metodología</a:t>
            </a:r>
            <a:endParaRPr lang="en-US" sz="7047" dirty="0">
              <a:solidFill>
                <a:srgbClr val="FAD02B"/>
              </a:solidFill>
              <a:latin typeface="Gagalin"/>
              <a:ea typeface="Gagalin"/>
              <a:cs typeface="Gagalin"/>
              <a:sym typeface="Gagalin"/>
            </a:endParaRPr>
          </a:p>
          <a:p>
            <a:pPr algn="ctr">
              <a:lnSpc>
                <a:spcPts val="9865"/>
              </a:lnSpc>
              <a:spcBef>
                <a:spcPct val="0"/>
              </a:spcBef>
            </a:pPr>
            <a:r>
              <a:rPr lang="en-US" sz="7047" dirty="0">
                <a:solidFill>
                  <a:srgbClr val="FAD02B"/>
                </a:solidFill>
                <a:latin typeface="Gagalin"/>
                <a:ea typeface="Gagalin"/>
                <a:cs typeface="Gagalin"/>
                <a:sym typeface="Gagalin"/>
              </a:rPr>
              <a:t>De </a:t>
            </a:r>
            <a:r>
              <a:rPr lang="en-US" sz="7047" dirty="0" err="1">
                <a:solidFill>
                  <a:srgbClr val="FAD02B"/>
                </a:solidFill>
                <a:latin typeface="Gagalin"/>
                <a:ea typeface="Gagalin"/>
                <a:cs typeface="Gagalin"/>
                <a:sym typeface="Gagalin"/>
              </a:rPr>
              <a:t>trabajo</a:t>
            </a:r>
            <a:endParaRPr lang="en-US" sz="7047" dirty="0">
              <a:solidFill>
                <a:srgbClr val="FAD02B"/>
              </a:solidFill>
              <a:latin typeface="Gagalin"/>
              <a:ea typeface="Gagalin"/>
              <a:cs typeface="Gagalin"/>
              <a:sym typeface="Gagalin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xmlns="" id="{5C9338C0-DB90-9BA6-7CD3-C71D56093124}"/>
              </a:ext>
            </a:extLst>
          </p:cNvPr>
          <p:cNvSpPr/>
          <p:nvPr/>
        </p:nvSpPr>
        <p:spPr>
          <a:xfrm>
            <a:off x="15901046" y="326832"/>
            <a:ext cx="2043641" cy="2087012"/>
          </a:xfrm>
          <a:custGeom>
            <a:avLst/>
            <a:gdLst/>
            <a:ahLst/>
            <a:cxnLst/>
            <a:rect l="l" t="t" r="r" b="b"/>
            <a:pathLst>
              <a:path w="2043641" h="2087012">
                <a:moveTo>
                  <a:pt x="0" y="0"/>
                </a:moveTo>
                <a:lnTo>
                  <a:pt x="2043640" y="0"/>
                </a:lnTo>
                <a:lnTo>
                  <a:pt x="2043640" y="2087011"/>
                </a:lnTo>
                <a:lnTo>
                  <a:pt x="0" y="20870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xmlns="" id="{67526551-FB94-7B1F-F546-8AF08E7A377B}"/>
              </a:ext>
            </a:extLst>
          </p:cNvPr>
          <p:cNvSpPr/>
          <p:nvPr/>
        </p:nvSpPr>
        <p:spPr>
          <a:xfrm rot="-3669456">
            <a:off x="6539645" y="359932"/>
            <a:ext cx="1659043" cy="1240686"/>
          </a:xfrm>
          <a:custGeom>
            <a:avLst/>
            <a:gdLst/>
            <a:ahLst/>
            <a:cxnLst/>
            <a:rect l="l" t="t" r="r" b="b"/>
            <a:pathLst>
              <a:path w="1659043" h="1240686">
                <a:moveTo>
                  <a:pt x="0" y="0"/>
                </a:moveTo>
                <a:lnTo>
                  <a:pt x="1659043" y="0"/>
                </a:lnTo>
                <a:lnTo>
                  <a:pt x="1659043" y="1240687"/>
                </a:lnTo>
                <a:lnTo>
                  <a:pt x="0" y="12406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xmlns="" id="{5D9B6396-26CA-2114-A9D3-4B3BC468614A}"/>
              </a:ext>
            </a:extLst>
          </p:cNvPr>
          <p:cNvSpPr/>
          <p:nvPr/>
        </p:nvSpPr>
        <p:spPr>
          <a:xfrm rot="2516166">
            <a:off x="16304476" y="6664521"/>
            <a:ext cx="1659043" cy="1240686"/>
          </a:xfrm>
          <a:custGeom>
            <a:avLst/>
            <a:gdLst/>
            <a:ahLst/>
            <a:cxnLst/>
            <a:rect l="l" t="t" r="r" b="b"/>
            <a:pathLst>
              <a:path w="1659043" h="1240686">
                <a:moveTo>
                  <a:pt x="0" y="0"/>
                </a:moveTo>
                <a:lnTo>
                  <a:pt x="1659043" y="0"/>
                </a:lnTo>
                <a:lnTo>
                  <a:pt x="1659043" y="1240686"/>
                </a:lnTo>
                <a:lnTo>
                  <a:pt x="0" y="12406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xmlns="" id="{55805714-AD35-2D3D-CC97-D98CA3448D91}"/>
              </a:ext>
            </a:extLst>
          </p:cNvPr>
          <p:cNvSpPr/>
          <p:nvPr/>
        </p:nvSpPr>
        <p:spPr>
          <a:xfrm rot="1847982">
            <a:off x="6453030" y="8709058"/>
            <a:ext cx="1659043" cy="1240686"/>
          </a:xfrm>
          <a:custGeom>
            <a:avLst/>
            <a:gdLst/>
            <a:ahLst/>
            <a:cxnLst/>
            <a:rect l="l" t="t" r="r" b="b"/>
            <a:pathLst>
              <a:path w="1659043" h="1240686">
                <a:moveTo>
                  <a:pt x="0" y="0"/>
                </a:moveTo>
                <a:lnTo>
                  <a:pt x="1659043" y="0"/>
                </a:lnTo>
                <a:lnTo>
                  <a:pt x="1659043" y="1240687"/>
                </a:lnTo>
                <a:lnTo>
                  <a:pt x="0" y="12406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xmlns="" id="{ED30E28E-7EA3-6CDE-9577-319228408FC2}"/>
              </a:ext>
            </a:extLst>
          </p:cNvPr>
          <p:cNvSpPr/>
          <p:nvPr/>
        </p:nvSpPr>
        <p:spPr>
          <a:xfrm rot="1847982">
            <a:off x="16582178" y="8790357"/>
            <a:ext cx="1659043" cy="1240686"/>
          </a:xfrm>
          <a:custGeom>
            <a:avLst/>
            <a:gdLst/>
            <a:ahLst/>
            <a:cxnLst/>
            <a:rect l="l" t="t" r="r" b="b"/>
            <a:pathLst>
              <a:path w="1659043" h="1240686">
                <a:moveTo>
                  <a:pt x="0" y="0"/>
                </a:moveTo>
                <a:lnTo>
                  <a:pt x="1659044" y="0"/>
                </a:lnTo>
                <a:lnTo>
                  <a:pt x="1659044" y="1240686"/>
                </a:lnTo>
                <a:lnTo>
                  <a:pt x="0" y="12406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xmlns="" id="{0905A90A-3041-F1C4-5F80-2D13142099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7999409"/>
              </p:ext>
            </p:extLst>
          </p:nvPr>
        </p:nvGraphicFramePr>
        <p:xfrm>
          <a:off x="-371058" y="876300"/>
          <a:ext cx="12192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43487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9417" y="170615"/>
            <a:ext cx="13272535" cy="972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18"/>
              </a:lnSpc>
              <a:spcBef>
                <a:spcPct val="0"/>
              </a:spcBef>
            </a:pPr>
            <a:r>
              <a:rPr lang="en-US" sz="5513" b="1" u="none" strike="noStrike">
                <a:solidFill>
                  <a:srgbClr val="189FDA"/>
                </a:solidFill>
                <a:latin typeface="Cocomat Pro Heavy"/>
                <a:ea typeface="Cocomat Pro Heavy"/>
                <a:cs typeface="Cocomat Pro Heavy"/>
                <a:sym typeface="Cocomat Pro Heavy"/>
              </a:rPr>
              <a:t>FORMAS DE EVALUACIÓN</a:t>
            </a:r>
            <a:r>
              <a:rPr lang="en-US" sz="5513" b="1" u="none" strike="noStrike">
                <a:solidFill>
                  <a:srgbClr val="F0F9FA"/>
                </a:solidFill>
                <a:latin typeface="Cocomat Pro Heavy"/>
                <a:ea typeface="Cocomat Pro Heavy"/>
                <a:cs typeface="Cocomat Pro Heavy"/>
                <a:sym typeface="Cocomat Pro Heavy"/>
              </a:rPr>
              <a:t> </a:t>
            </a:r>
          </a:p>
        </p:txBody>
      </p:sp>
      <p:sp>
        <p:nvSpPr>
          <p:cNvPr id="3" name="Freeform 3"/>
          <p:cNvSpPr/>
          <p:nvPr/>
        </p:nvSpPr>
        <p:spPr>
          <a:xfrm rot="655731" flipH="1">
            <a:off x="253758" y="6705193"/>
            <a:ext cx="7622514" cy="3406105"/>
          </a:xfrm>
          <a:custGeom>
            <a:avLst/>
            <a:gdLst/>
            <a:ahLst/>
            <a:cxnLst/>
            <a:rect l="l" t="t" r="r" b="b"/>
            <a:pathLst>
              <a:path w="7622514" h="3406105">
                <a:moveTo>
                  <a:pt x="7622514" y="0"/>
                </a:moveTo>
                <a:lnTo>
                  <a:pt x="0" y="0"/>
                </a:lnTo>
                <a:lnTo>
                  <a:pt x="0" y="3406105"/>
                </a:lnTo>
                <a:lnTo>
                  <a:pt x="7622514" y="3406105"/>
                </a:lnTo>
                <a:lnTo>
                  <a:pt x="7622514" y="0"/>
                </a:lnTo>
                <a:close/>
              </a:path>
            </a:pathLst>
          </a:custGeom>
          <a:blipFill>
            <a:blip r:embed="rId2"/>
            <a:stretch>
              <a:fillRect t="-632" b="-632"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4" name="Freeform 4"/>
          <p:cNvSpPr/>
          <p:nvPr/>
        </p:nvSpPr>
        <p:spPr>
          <a:xfrm rot="-9141373">
            <a:off x="9281844" y="8389924"/>
            <a:ext cx="8345920" cy="8469107"/>
          </a:xfrm>
          <a:custGeom>
            <a:avLst/>
            <a:gdLst/>
            <a:ahLst/>
            <a:cxnLst/>
            <a:rect l="l" t="t" r="r" b="b"/>
            <a:pathLst>
              <a:path w="8345920" h="8469107">
                <a:moveTo>
                  <a:pt x="0" y="0"/>
                </a:moveTo>
                <a:lnTo>
                  <a:pt x="8345919" y="0"/>
                </a:lnTo>
                <a:lnTo>
                  <a:pt x="8345919" y="8469106"/>
                </a:lnTo>
                <a:lnTo>
                  <a:pt x="0" y="84691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5" name="Freeform 5"/>
          <p:cNvSpPr/>
          <p:nvPr/>
        </p:nvSpPr>
        <p:spPr>
          <a:xfrm>
            <a:off x="15928002" y="7100602"/>
            <a:ext cx="2287044" cy="3186398"/>
          </a:xfrm>
          <a:custGeom>
            <a:avLst/>
            <a:gdLst/>
            <a:ahLst/>
            <a:cxnLst/>
            <a:rect l="l" t="t" r="r" b="b"/>
            <a:pathLst>
              <a:path w="2287044" h="3186398">
                <a:moveTo>
                  <a:pt x="0" y="0"/>
                </a:moveTo>
                <a:lnTo>
                  <a:pt x="2287044" y="0"/>
                </a:lnTo>
                <a:lnTo>
                  <a:pt x="2287044" y="3186398"/>
                </a:lnTo>
                <a:lnTo>
                  <a:pt x="0" y="31863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6" name="Freeform 6"/>
          <p:cNvSpPr/>
          <p:nvPr/>
        </p:nvSpPr>
        <p:spPr>
          <a:xfrm>
            <a:off x="14260377" y="8408245"/>
            <a:ext cx="1667625" cy="2634763"/>
          </a:xfrm>
          <a:custGeom>
            <a:avLst/>
            <a:gdLst/>
            <a:ahLst/>
            <a:cxnLst/>
            <a:rect l="l" t="t" r="r" b="b"/>
            <a:pathLst>
              <a:path w="1667625" h="2634763">
                <a:moveTo>
                  <a:pt x="0" y="0"/>
                </a:moveTo>
                <a:lnTo>
                  <a:pt x="1667625" y="0"/>
                </a:lnTo>
                <a:lnTo>
                  <a:pt x="1667625" y="2634763"/>
                </a:lnTo>
                <a:lnTo>
                  <a:pt x="0" y="26347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7" name="Freeform 7"/>
          <p:cNvSpPr/>
          <p:nvPr/>
        </p:nvSpPr>
        <p:spPr>
          <a:xfrm>
            <a:off x="-1642463" y="6554854"/>
            <a:ext cx="3284926" cy="4898190"/>
          </a:xfrm>
          <a:custGeom>
            <a:avLst/>
            <a:gdLst/>
            <a:ahLst/>
            <a:cxnLst/>
            <a:rect l="l" t="t" r="r" b="b"/>
            <a:pathLst>
              <a:path w="3284926" h="4898190">
                <a:moveTo>
                  <a:pt x="0" y="0"/>
                </a:moveTo>
                <a:lnTo>
                  <a:pt x="3284926" y="0"/>
                </a:lnTo>
                <a:lnTo>
                  <a:pt x="3284926" y="4898190"/>
                </a:lnTo>
                <a:lnTo>
                  <a:pt x="0" y="48981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8" name="TextBox 8"/>
          <p:cNvSpPr txBox="1"/>
          <p:nvPr/>
        </p:nvSpPr>
        <p:spPr>
          <a:xfrm>
            <a:off x="1028700" y="1443542"/>
            <a:ext cx="15444742" cy="5869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8276" lvl="1" indent="-464138" algn="l">
              <a:lnSpc>
                <a:spcPts val="6019"/>
              </a:lnSpc>
              <a:buFont typeface="Arial"/>
              <a:buChar char="•"/>
            </a:pPr>
            <a:r>
              <a:rPr lang="en-US" sz="4299">
                <a:solidFill>
                  <a:srgbClr val="032D59"/>
                </a:solidFill>
                <a:latin typeface="Open Sans"/>
                <a:ea typeface="Open Sans"/>
                <a:cs typeface="Open Sans"/>
                <a:sym typeface="Open Sans"/>
              </a:rPr>
              <a:t>Trabajos prácticos</a:t>
            </a:r>
          </a:p>
          <a:p>
            <a:pPr marL="928276" lvl="1" indent="-464138" algn="l">
              <a:lnSpc>
                <a:spcPts val="6019"/>
              </a:lnSpc>
              <a:buFont typeface="Arial"/>
              <a:buChar char="•"/>
            </a:pPr>
            <a:r>
              <a:rPr lang="en-US" sz="4299">
                <a:solidFill>
                  <a:srgbClr val="032D59"/>
                </a:solidFill>
                <a:latin typeface="Open Sans"/>
                <a:ea typeface="Open Sans"/>
                <a:cs typeface="Open Sans"/>
                <a:sym typeface="Open Sans"/>
              </a:rPr>
              <a:t>Proyecto ambiental </a:t>
            </a:r>
          </a:p>
          <a:p>
            <a:pPr marL="928276" lvl="1" indent="-464138" algn="l">
              <a:lnSpc>
                <a:spcPts val="6019"/>
              </a:lnSpc>
              <a:buFont typeface="Arial"/>
              <a:buChar char="•"/>
            </a:pPr>
            <a:r>
              <a:rPr lang="en-US" sz="4299">
                <a:solidFill>
                  <a:srgbClr val="032D59"/>
                </a:solidFill>
                <a:latin typeface="Open Sans"/>
                <a:ea typeface="Open Sans"/>
                <a:cs typeface="Open Sans"/>
                <a:sym typeface="Open Sans"/>
              </a:rPr>
              <a:t>Exposiciones orales (individuales y grupales)</a:t>
            </a:r>
          </a:p>
          <a:p>
            <a:pPr marL="928276" lvl="1" indent="-464138" algn="l">
              <a:lnSpc>
                <a:spcPts val="6019"/>
              </a:lnSpc>
              <a:buFont typeface="Arial"/>
              <a:buChar char="•"/>
            </a:pPr>
            <a:r>
              <a:rPr lang="en-US" sz="4299">
                <a:solidFill>
                  <a:srgbClr val="032D59"/>
                </a:solidFill>
                <a:latin typeface="Open Sans"/>
                <a:ea typeface="Open Sans"/>
                <a:cs typeface="Open Sans"/>
                <a:sym typeface="Open Sans"/>
              </a:rPr>
              <a:t>Pruebas escritas</a:t>
            </a:r>
          </a:p>
          <a:p>
            <a:pPr marL="928276" lvl="1" indent="-464138" algn="l">
              <a:lnSpc>
                <a:spcPts val="6019"/>
              </a:lnSpc>
              <a:buFont typeface="Arial"/>
              <a:buChar char="•"/>
            </a:pPr>
            <a:r>
              <a:rPr lang="en-US" sz="4299">
                <a:solidFill>
                  <a:srgbClr val="032D59"/>
                </a:solidFill>
                <a:latin typeface="Open Sans"/>
                <a:ea typeface="Open Sans"/>
                <a:cs typeface="Open Sans"/>
                <a:sym typeface="Open Sans"/>
              </a:rPr>
              <a:t>Formativos (construcción y análisis de gráficos, mapas conceptuales, quiz y preguntas de contenidos en todas las clases, de comprensión y tipo paes)</a:t>
            </a:r>
          </a:p>
          <a:p>
            <a:pPr algn="ctr">
              <a:lnSpc>
                <a:spcPts val="4278"/>
              </a:lnSpc>
            </a:pPr>
            <a:endParaRPr lang="en-US" sz="4299">
              <a:solidFill>
                <a:srgbClr val="032D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5457349" y="0"/>
            <a:ext cx="2830651" cy="2749621"/>
          </a:xfrm>
          <a:custGeom>
            <a:avLst/>
            <a:gdLst/>
            <a:ahLst/>
            <a:cxnLst/>
            <a:rect l="l" t="t" r="r" b="b"/>
            <a:pathLst>
              <a:path w="2830651" h="2749621">
                <a:moveTo>
                  <a:pt x="0" y="0"/>
                </a:moveTo>
                <a:lnTo>
                  <a:pt x="2830651" y="0"/>
                </a:lnTo>
                <a:lnTo>
                  <a:pt x="2830651" y="2749621"/>
                </a:lnTo>
                <a:lnTo>
                  <a:pt x="0" y="274962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0" name="Freeform 10"/>
          <p:cNvSpPr/>
          <p:nvPr/>
        </p:nvSpPr>
        <p:spPr>
          <a:xfrm>
            <a:off x="-3653543" y="-6862032"/>
            <a:ext cx="8345920" cy="8469107"/>
          </a:xfrm>
          <a:custGeom>
            <a:avLst/>
            <a:gdLst/>
            <a:ahLst/>
            <a:cxnLst/>
            <a:rect l="l" t="t" r="r" b="b"/>
            <a:pathLst>
              <a:path w="8345920" h="8469107">
                <a:moveTo>
                  <a:pt x="0" y="0"/>
                </a:moveTo>
                <a:lnTo>
                  <a:pt x="8345919" y="0"/>
                </a:lnTo>
                <a:lnTo>
                  <a:pt x="8345919" y="8469106"/>
                </a:lnTo>
                <a:lnTo>
                  <a:pt x="0" y="84691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200</Words>
  <Application>Microsoft Office PowerPoint</Application>
  <PresentationFormat>Personalizado</PresentationFormat>
  <Paragraphs>36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5" baseType="lpstr">
      <vt:lpstr>Bree Serif</vt:lpstr>
      <vt:lpstr>Arial</vt:lpstr>
      <vt:lpstr>Open Sans Bold</vt:lpstr>
      <vt:lpstr>Open Sans</vt:lpstr>
      <vt:lpstr>Gagalin</vt:lpstr>
      <vt:lpstr>Cocomat Pro Heavy</vt:lpstr>
      <vt:lpstr>Atma</vt:lpstr>
      <vt:lpstr>Calibri</vt:lpstr>
      <vt:lpstr>Mango AC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Biología de los EcosistemasOcéanos</dc:title>
  <dc:creator>karen soto lagos</dc:creator>
  <cp:lastModifiedBy>Cuenta Microsoft</cp:lastModifiedBy>
  <cp:revision>3</cp:revision>
  <dcterms:created xsi:type="dcterms:W3CDTF">2006-08-16T00:00:00Z</dcterms:created>
  <dcterms:modified xsi:type="dcterms:W3CDTF">2025-10-29T11:22:11Z</dcterms:modified>
  <dc:identifier>DAGOhPJBsHg</dc:identifier>
</cp:coreProperties>
</file>