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1508539-26B0-5A63-3688-161019CE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8DB69BF-2D88-476A-E21F-857323C8C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58B177E-1FC1-EB45-5E06-A9351429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72A7E51-241B-92BC-4D52-406D588F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EF6E710-FD9F-343B-CFBA-EDFE0D144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4009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5F011D-2FFC-236E-C28E-148AE63FC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D51FED2-BDA0-E70C-C7FC-93F22EB9CE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A4E8886-4F9D-FCD4-8C71-26F46957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EDA4565-1F90-CEA8-F9B2-EECD281DB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DA8145C-E18B-79C2-1E71-2D1B06C2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863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B645D89-9AC5-952F-90DD-BD0E87FA1C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F9390490-40D4-4B6A-6AA6-BD6A421F0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9BAD6CD-536E-8AFD-E12B-5CBE3B639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AEAEE4C-04C8-5B64-A521-618D560E9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4D2139E-B33E-FFA8-70A5-BF37053C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7189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693A87-76E9-0279-0F60-ADF42973A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7D6ACEC-A6BB-999B-E766-7362AA6DD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6352EBF-6CE7-F5D7-FC46-0C739662E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B2B7DC5-F02D-62A1-19B4-5C06BBAF9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1E4A380-7F90-ECE6-B82F-A8FAE010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6210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AB788E-68B7-3124-54D7-E09ADF8C0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653FACD-7B1E-336D-32AE-7517EC205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580DE7-6F2E-AC04-8579-024A04762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1166F01-C179-7954-8C18-A855700F9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7633B02-C257-73EE-5701-8528716F9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239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734DDA-5525-41CB-5E2E-EF7B685A1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70D317E-EA3C-3DA5-CDE5-6AB64D51BA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EE9F4260-DB4A-8D5B-2605-34E4195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68C79D8-FBAC-679D-C1D0-97FB2AEBD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2160E9A-CEC6-F852-5C63-C2EC0B0DB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683B25D-CD72-3427-4A3F-B30C5CC80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39708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7192B3-5C06-E2E9-B0CF-35942FC45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E0793D0-25EC-A2A2-2E18-1F9DD5727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33027A0-9159-D040-6B85-8A3EC8F65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FB296B60-C0B0-DE58-2694-3F78DF2A3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80F7CD7-157C-49AE-0727-949C35BC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E65CC4B4-DEA0-3442-BBB6-8C78D523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C462167F-C75E-E45E-E7F8-F491F9488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E05C698-485E-4B87-B375-D4AF4A9A9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0078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E8B8BD-9916-36DD-A88C-2C81EE3CF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637D64E-DF9A-2892-E230-C3BB2121D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066ABAF-A082-8DE8-BA72-F9121FB4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EC6391E1-C634-14E4-0969-B89C5EF0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3617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D01F9902-FA8A-71E5-45C9-895B15DE5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0A264089-33ED-98AD-F9A5-0F0E352E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68D1F70-0F92-85F3-8B38-40CCDE9E9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8923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8A216B-8BFF-7124-9CA1-BD076465A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8BE0E7E-B5A0-714F-AA71-8602F4EAE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CDAD4C5-D46A-6B7C-7A94-C06B00966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A5226F8-80DA-4D5A-8BC7-9D3168442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55D9157-E6C8-F60D-766B-50B58604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98C56A4-448C-3C9F-A063-A54CE873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4033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6AC35D2-1243-72A0-70D2-41C74E33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1377B59-30DC-3D13-AA17-815FE0FE7F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01BBEE38-8C2F-6A99-E255-91BAD8628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B8E06D5-6C68-FE6A-E6D8-43F2FA638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A702605-E4AD-C388-3814-42DBAFF72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DCF6914-5513-C13F-EC5B-718FC426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7785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6B158D32-9B7F-D6AB-527A-714207D32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0307CFC-3667-37FC-7E70-BF0FF035C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DC3EC89-A2ED-273B-DC6F-C508C25E9C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0A07EF-4E8D-47F5-A694-487D0346385A}" type="datetimeFigureOut">
              <a:rPr lang="es-CL" smtClean="0"/>
              <a:t>22-10-2025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4BC459F-8580-479D-613C-BBBE28068F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E9AE114-5A54-E6F7-BC2D-4D4CDD38D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2F2570-E6AB-4790-A530-A5E6E555908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3806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2CEE89-4241-57CD-FCA6-98BA4E2911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8F5B329-B247-D8A6-CDBD-36A4A46DD3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C1ABC76-BC54-FFC2-9D21-F1BBF6487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7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B964B4-842B-ACD5-D07C-F6EF1864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3A607D6-4147-20BC-90FA-EE591401F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F3C6341-A6CF-625B-CA76-A4D68C2DA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77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719C04-36B0-93FD-C745-ADFC64DEC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58730F2-1A49-084B-A8EF-2C0A0E9F5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93D6A0A-1DB8-3AFD-7338-F7E9725CF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10"/>
            <a:ext cx="12192000" cy="684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1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EC03FC-3D6A-75FF-F660-3B3538587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0679680-F864-01C1-453E-5D93C8F7E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83AA5F08-C105-1FCA-7DF1-F043FC083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0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5C0C4C-901F-3D6F-046D-8F20422A2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C03462B-4771-5094-00F9-63C602717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08C5E59-1195-6155-2F69-D71CDC123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2" y="0"/>
            <a:ext cx="12148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4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C8291A-F973-A215-6734-DDEFA280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E87333A-0618-988E-5AA5-328BBAC9E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43A6BE7-9640-35A8-930B-ED66C1A76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0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F8EA79-5338-024C-1025-58DB54C1F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CB9CB5B-85FC-6203-2A72-A29ADB585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4D7AB734-7417-A043-AA35-741987334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2"/>
            <a:ext cx="12192000" cy="685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93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ECB1CE-735E-0B34-7FD1-29AE79519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4FE82A4-F61D-79D3-00D3-EBDA5C7CA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1A51899-A4A9-566C-EB0D-4CA7D92BD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6" y="0"/>
            <a:ext cx="12177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76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2BDEF81-D108-F386-CE35-8E02E2C8C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0F0440-7661-8A3C-8397-0C7FEAB66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33D7250-9E89-2AD9-B5E1-C90FC51E2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2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0F0860-FE37-F592-1AA6-99FE238E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0E7BDB0-588E-79DF-7BD3-7FF601DD8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2A3E458-501F-A15A-F560-6DB403AB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651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Cristobal</dc:creator>
  <cp:lastModifiedBy>Cuenta Microsoft</cp:lastModifiedBy>
  <cp:revision>2</cp:revision>
  <dcterms:created xsi:type="dcterms:W3CDTF">2025-10-22T11:55:14Z</dcterms:created>
  <dcterms:modified xsi:type="dcterms:W3CDTF">2025-10-22T18:19:40Z</dcterms:modified>
</cp:coreProperties>
</file>