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  <p:sldId id="272" r:id="rId3"/>
    <p:sldId id="276" r:id="rId4"/>
    <p:sldId id="274" r:id="rId5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55BA"/>
    <a:srgbClr val="25645E"/>
    <a:srgbClr val="7EFF8F"/>
    <a:srgbClr val="146E6D"/>
    <a:srgbClr val="F5FBA3"/>
    <a:srgbClr val="000000"/>
    <a:srgbClr val="FFCCFF"/>
    <a:srgbClr val="843C0C"/>
    <a:srgbClr val="5F5F5F"/>
    <a:srgbClr val="105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93"/>
    <p:restoredTop sz="93692"/>
  </p:normalViewPr>
  <p:slideViewPr>
    <p:cSldViewPr snapToGrid="0" snapToObjects="1">
      <p:cViewPr varScale="1">
        <p:scale>
          <a:sx n="115" d="100"/>
          <a:sy n="115" d="100"/>
        </p:scale>
        <p:origin x="91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343300-3885-B34F-BCE7-571D685672BA}" type="doc">
      <dgm:prSet loTypeId="urn:microsoft.com/office/officeart/2005/8/layout/vList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CDFBDB7A-8B64-4045-9ECC-E91028495D70}">
      <dgm:prSet/>
      <dgm:spPr/>
      <dgm:t>
        <a:bodyPr/>
        <a:lstStyle/>
        <a:p>
          <a:r>
            <a:rPr lang="es-CL" b="1" dirty="0"/>
            <a:t>Profundizar en tópicos de Mecánica clásica, Física moderna, el Universo y Ciencias de la Tierra. </a:t>
          </a:r>
          <a:endParaRPr lang="es-CL" dirty="0"/>
        </a:p>
      </dgm:t>
    </dgm:pt>
    <dgm:pt modelId="{93E3A5D6-5AD3-CD44-BC9F-23C3775124D5}" type="parTrans" cxnId="{D2892642-B1CB-654F-8B71-5A3393DAA99D}">
      <dgm:prSet/>
      <dgm:spPr/>
      <dgm:t>
        <a:bodyPr/>
        <a:lstStyle/>
        <a:p>
          <a:endParaRPr lang="es-ES"/>
        </a:p>
      </dgm:t>
    </dgm:pt>
    <dgm:pt modelId="{6B2A4ABD-2D2A-2F43-B472-67F7B84E24E5}" type="sibTrans" cxnId="{D2892642-B1CB-654F-8B71-5A3393DAA99D}">
      <dgm:prSet/>
      <dgm:spPr/>
      <dgm:t>
        <a:bodyPr/>
        <a:lstStyle/>
        <a:p>
          <a:endParaRPr lang="es-ES"/>
        </a:p>
      </dgm:t>
    </dgm:pt>
    <dgm:pt modelId="{B3F439BE-58E9-4340-BD65-66C8DCD6D32F}">
      <dgm:prSet/>
      <dgm:spPr/>
      <dgm:t>
        <a:bodyPr/>
        <a:lstStyle/>
        <a:p>
          <a:r>
            <a:rPr lang="es-CL" b="1" dirty="0"/>
            <a:t>Generar espacios donde los estudiantes puedan entender de modo integral el desarrollo y la evolución del conocimiento científico. </a:t>
          </a:r>
          <a:endParaRPr lang="es-CL" dirty="0"/>
        </a:p>
      </dgm:t>
    </dgm:pt>
    <dgm:pt modelId="{02A09ED2-2F01-AC47-84B5-6F35199C1FEB}" type="parTrans" cxnId="{7FC90C5D-A053-6E4C-B1FF-5734BCA50C04}">
      <dgm:prSet/>
      <dgm:spPr/>
      <dgm:t>
        <a:bodyPr/>
        <a:lstStyle/>
        <a:p>
          <a:endParaRPr lang="es-ES"/>
        </a:p>
      </dgm:t>
    </dgm:pt>
    <dgm:pt modelId="{8827FE59-B829-FB47-8F13-4A73C51197B8}" type="sibTrans" cxnId="{7FC90C5D-A053-6E4C-B1FF-5734BCA50C04}">
      <dgm:prSet/>
      <dgm:spPr/>
      <dgm:t>
        <a:bodyPr/>
        <a:lstStyle/>
        <a:p>
          <a:endParaRPr lang="es-ES"/>
        </a:p>
      </dgm:t>
    </dgm:pt>
    <dgm:pt modelId="{AB4D3180-2C13-7647-B8BC-F65C0ABFEF3C}">
      <dgm:prSet/>
      <dgm:spPr/>
      <dgm:t>
        <a:bodyPr/>
        <a:lstStyle/>
        <a:p>
          <a:r>
            <a:rPr lang="es-CL" b="1"/>
            <a:t>Elaborar explicaciones sobre la organización y el funcionamiento de la naturaleza, desde lo más pequeño hasta las grandes estructuras estudiadas hasta ahora.</a:t>
          </a:r>
          <a:endParaRPr lang="es-CL"/>
        </a:p>
      </dgm:t>
    </dgm:pt>
    <dgm:pt modelId="{228EB08B-792D-5349-85BF-525A6B8894AA}" type="parTrans" cxnId="{E8528345-030F-DD45-AB8B-378F6AFE08ED}">
      <dgm:prSet/>
      <dgm:spPr/>
      <dgm:t>
        <a:bodyPr/>
        <a:lstStyle/>
        <a:p>
          <a:endParaRPr lang="es-ES"/>
        </a:p>
      </dgm:t>
    </dgm:pt>
    <dgm:pt modelId="{8F3BFC5F-E0A0-0F41-A58B-332B949400A1}" type="sibTrans" cxnId="{E8528345-030F-DD45-AB8B-378F6AFE08ED}">
      <dgm:prSet/>
      <dgm:spPr/>
      <dgm:t>
        <a:bodyPr/>
        <a:lstStyle/>
        <a:p>
          <a:endParaRPr lang="es-ES"/>
        </a:p>
      </dgm:t>
    </dgm:pt>
    <dgm:pt modelId="{CDDDD5A6-B5F8-BC44-A201-AC1D11BBF0F2}" type="pres">
      <dgm:prSet presAssocID="{6E343300-3885-B34F-BCE7-571D685672B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587CE953-4E95-DB4C-B722-B50FBA0A5E1E}" type="pres">
      <dgm:prSet presAssocID="{CDFBDB7A-8B64-4045-9ECC-E91028495D70}" presName="composite" presStyleCnt="0"/>
      <dgm:spPr/>
    </dgm:pt>
    <dgm:pt modelId="{7F70D8E3-FE9A-2E49-A0DC-DE1928CC698E}" type="pres">
      <dgm:prSet presAssocID="{CDFBDB7A-8B64-4045-9ECC-E91028495D70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8DFE6976-B05B-E046-AB4C-B8F88C9FF549}" type="pres">
      <dgm:prSet presAssocID="{CDFBDB7A-8B64-4045-9ECC-E91028495D70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B8BB352F-532C-D641-9146-3D3D068A32AE}" type="pres">
      <dgm:prSet presAssocID="{6B2A4ABD-2D2A-2F43-B472-67F7B84E24E5}" presName="spacing" presStyleCnt="0"/>
      <dgm:spPr/>
    </dgm:pt>
    <dgm:pt modelId="{B63DA487-0431-F445-B128-7BA358265497}" type="pres">
      <dgm:prSet presAssocID="{B3F439BE-58E9-4340-BD65-66C8DCD6D32F}" presName="composite" presStyleCnt="0"/>
      <dgm:spPr/>
    </dgm:pt>
    <dgm:pt modelId="{8804987A-0CA9-6C44-89B6-592D42341E74}" type="pres">
      <dgm:prSet presAssocID="{B3F439BE-58E9-4340-BD65-66C8DCD6D32F}" presName="imgShp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</dgm:pt>
    <dgm:pt modelId="{227574D3-5D10-314C-B656-4FAE7D8CA63B}" type="pres">
      <dgm:prSet presAssocID="{B3F439BE-58E9-4340-BD65-66C8DCD6D32F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FA0D4437-D6FD-424C-8A1C-CC0AFD299F33}" type="pres">
      <dgm:prSet presAssocID="{8827FE59-B829-FB47-8F13-4A73C51197B8}" presName="spacing" presStyleCnt="0"/>
      <dgm:spPr/>
    </dgm:pt>
    <dgm:pt modelId="{F7493B45-8286-5E4B-ABF2-3949DBD7C9EF}" type="pres">
      <dgm:prSet presAssocID="{AB4D3180-2C13-7647-B8BC-F65C0ABFEF3C}" presName="composite" presStyleCnt="0"/>
      <dgm:spPr/>
    </dgm:pt>
    <dgm:pt modelId="{F6B9E3E9-E99E-DC46-AF92-5893A98E25E4}" type="pres">
      <dgm:prSet presAssocID="{AB4D3180-2C13-7647-B8BC-F65C0ABFEF3C}" presName="imgShp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</dgm:pt>
    <dgm:pt modelId="{5064AF72-33AD-6247-B7EC-1D1CC263BE1B}" type="pres">
      <dgm:prSet presAssocID="{AB4D3180-2C13-7647-B8BC-F65C0ABFEF3C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</dgm:ptLst>
  <dgm:cxnLst>
    <dgm:cxn modelId="{7FC90C5D-A053-6E4C-B1FF-5734BCA50C04}" srcId="{6E343300-3885-B34F-BCE7-571D685672BA}" destId="{B3F439BE-58E9-4340-BD65-66C8DCD6D32F}" srcOrd="1" destOrd="0" parTransId="{02A09ED2-2F01-AC47-84B5-6F35199C1FEB}" sibTransId="{8827FE59-B829-FB47-8F13-4A73C51197B8}"/>
    <dgm:cxn modelId="{CCD3416F-4E14-044B-AD26-595AE99F6726}" type="presOf" srcId="{AB4D3180-2C13-7647-B8BC-F65C0ABFEF3C}" destId="{5064AF72-33AD-6247-B7EC-1D1CC263BE1B}" srcOrd="0" destOrd="0" presId="urn:microsoft.com/office/officeart/2005/8/layout/vList3"/>
    <dgm:cxn modelId="{E8528345-030F-DD45-AB8B-378F6AFE08ED}" srcId="{6E343300-3885-B34F-BCE7-571D685672BA}" destId="{AB4D3180-2C13-7647-B8BC-F65C0ABFEF3C}" srcOrd="2" destOrd="0" parTransId="{228EB08B-792D-5349-85BF-525A6B8894AA}" sibTransId="{8F3BFC5F-E0A0-0F41-A58B-332B949400A1}"/>
    <dgm:cxn modelId="{D2892642-B1CB-654F-8B71-5A3393DAA99D}" srcId="{6E343300-3885-B34F-BCE7-571D685672BA}" destId="{CDFBDB7A-8B64-4045-9ECC-E91028495D70}" srcOrd="0" destOrd="0" parTransId="{93E3A5D6-5AD3-CD44-BC9F-23C3775124D5}" sibTransId="{6B2A4ABD-2D2A-2F43-B472-67F7B84E24E5}"/>
    <dgm:cxn modelId="{4B88D565-9383-184B-AAE3-98A77ED8B73E}" type="presOf" srcId="{CDFBDB7A-8B64-4045-9ECC-E91028495D70}" destId="{8DFE6976-B05B-E046-AB4C-B8F88C9FF549}" srcOrd="0" destOrd="0" presId="urn:microsoft.com/office/officeart/2005/8/layout/vList3"/>
    <dgm:cxn modelId="{1D5344AD-A1E2-854B-BB54-2A444B407478}" type="presOf" srcId="{6E343300-3885-B34F-BCE7-571D685672BA}" destId="{CDDDD5A6-B5F8-BC44-A201-AC1D11BBF0F2}" srcOrd="0" destOrd="0" presId="urn:microsoft.com/office/officeart/2005/8/layout/vList3"/>
    <dgm:cxn modelId="{AFA418E7-33DF-7F4E-91D6-66C7216CA6E4}" type="presOf" srcId="{B3F439BE-58E9-4340-BD65-66C8DCD6D32F}" destId="{227574D3-5D10-314C-B656-4FAE7D8CA63B}" srcOrd="0" destOrd="0" presId="urn:microsoft.com/office/officeart/2005/8/layout/vList3"/>
    <dgm:cxn modelId="{162A9C8F-73D7-2D43-BDF7-B161140DF7F3}" type="presParOf" srcId="{CDDDD5A6-B5F8-BC44-A201-AC1D11BBF0F2}" destId="{587CE953-4E95-DB4C-B722-B50FBA0A5E1E}" srcOrd="0" destOrd="0" presId="urn:microsoft.com/office/officeart/2005/8/layout/vList3"/>
    <dgm:cxn modelId="{50AD8F62-89B4-0745-8D35-EEECFDFC71D3}" type="presParOf" srcId="{587CE953-4E95-DB4C-B722-B50FBA0A5E1E}" destId="{7F70D8E3-FE9A-2E49-A0DC-DE1928CC698E}" srcOrd="0" destOrd="0" presId="urn:microsoft.com/office/officeart/2005/8/layout/vList3"/>
    <dgm:cxn modelId="{138CB2FB-46E7-864E-93DB-B1C7590F7E58}" type="presParOf" srcId="{587CE953-4E95-DB4C-B722-B50FBA0A5E1E}" destId="{8DFE6976-B05B-E046-AB4C-B8F88C9FF549}" srcOrd="1" destOrd="0" presId="urn:microsoft.com/office/officeart/2005/8/layout/vList3"/>
    <dgm:cxn modelId="{A37FA619-0CB4-BA4C-8A56-3B3BF69078CA}" type="presParOf" srcId="{CDDDD5A6-B5F8-BC44-A201-AC1D11BBF0F2}" destId="{B8BB352F-532C-D641-9146-3D3D068A32AE}" srcOrd="1" destOrd="0" presId="urn:microsoft.com/office/officeart/2005/8/layout/vList3"/>
    <dgm:cxn modelId="{386634C5-CD9A-B447-B913-3D16E69CB8BD}" type="presParOf" srcId="{CDDDD5A6-B5F8-BC44-A201-AC1D11BBF0F2}" destId="{B63DA487-0431-F445-B128-7BA358265497}" srcOrd="2" destOrd="0" presId="urn:microsoft.com/office/officeart/2005/8/layout/vList3"/>
    <dgm:cxn modelId="{A29CB35E-E673-1345-9106-B93E0FCF1CDF}" type="presParOf" srcId="{B63DA487-0431-F445-B128-7BA358265497}" destId="{8804987A-0CA9-6C44-89B6-592D42341E74}" srcOrd="0" destOrd="0" presId="urn:microsoft.com/office/officeart/2005/8/layout/vList3"/>
    <dgm:cxn modelId="{88167768-7311-1D40-99C5-BFF0B6FCC4D2}" type="presParOf" srcId="{B63DA487-0431-F445-B128-7BA358265497}" destId="{227574D3-5D10-314C-B656-4FAE7D8CA63B}" srcOrd="1" destOrd="0" presId="urn:microsoft.com/office/officeart/2005/8/layout/vList3"/>
    <dgm:cxn modelId="{C010DF54-BD74-4D42-A28C-C30279C2C67E}" type="presParOf" srcId="{CDDDD5A6-B5F8-BC44-A201-AC1D11BBF0F2}" destId="{FA0D4437-D6FD-424C-8A1C-CC0AFD299F33}" srcOrd="3" destOrd="0" presId="urn:microsoft.com/office/officeart/2005/8/layout/vList3"/>
    <dgm:cxn modelId="{9CC98348-E639-294E-A092-F0FA83F3DA68}" type="presParOf" srcId="{CDDDD5A6-B5F8-BC44-A201-AC1D11BBF0F2}" destId="{F7493B45-8286-5E4B-ABF2-3949DBD7C9EF}" srcOrd="4" destOrd="0" presId="urn:microsoft.com/office/officeart/2005/8/layout/vList3"/>
    <dgm:cxn modelId="{87CF9C88-0D8E-7948-95BD-4930910D096C}" type="presParOf" srcId="{F7493B45-8286-5E4B-ABF2-3949DBD7C9EF}" destId="{F6B9E3E9-E99E-DC46-AF92-5893A98E25E4}" srcOrd="0" destOrd="0" presId="urn:microsoft.com/office/officeart/2005/8/layout/vList3"/>
    <dgm:cxn modelId="{E69F2B6D-5D96-B64D-B335-A7FDB3DD0572}" type="presParOf" srcId="{F7493B45-8286-5E4B-ABF2-3949DBD7C9EF}" destId="{5064AF72-33AD-6247-B7EC-1D1CC263BE1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3157EF-4758-2E40-B71F-3444F1CDEA06}" type="doc">
      <dgm:prSet loTypeId="urn:microsoft.com/office/officeart/2005/8/layout/default" loCatId="list" qsTypeId="urn:microsoft.com/office/officeart/2005/8/quickstyle/3d7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832FF22E-BD6F-A641-ADB8-12AFE199BAB7}">
      <dgm:prSet/>
      <dgm:spPr/>
      <dgm:t>
        <a:bodyPr/>
        <a:lstStyle/>
        <a:p>
          <a:r>
            <a:rPr lang="es-CL" b="1" dirty="0"/>
            <a:t>Fenómenos del Cambio Clim</a:t>
          </a:r>
          <a:r>
            <a:rPr lang="es-ES" b="1" dirty="0"/>
            <a:t>ático Global</a:t>
          </a:r>
          <a:endParaRPr lang="es-CL" dirty="0"/>
        </a:p>
      </dgm:t>
    </dgm:pt>
    <dgm:pt modelId="{932A1E86-B513-8847-9ACE-6B8C150135AF}" type="parTrans" cxnId="{DBF6EEAF-B3F9-CA42-BCD7-19A905EEE3C3}">
      <dgm:prSet/>
      <dgm:spPr/>
      <dgm:t>
        <a:bodyPr/>
        <a:lstStyle/>
        <a:p>
          <a:endParaRPr lang="es-ES"/>
        </a:p>
      </dgm:t>
    </dgm:pt>
    <dgm:pt modelId="{335CE289-2229-3C46-9947-2087AE66EC40}" type="sibTrans" cxnId="{DBF6EEAF-B3F9-CA42-BCD7-19A905EEE3C3}">
      <dgm:prSet/>
      <dgm:spPr/>
      <dgm:t>
        <a:bodyPr/>
        <a:lstStyle/>
        <a:p>
          <a:endParaRPr lang="es-ES"/>
        </a:p>
      </dgm:t>
    </dgm:pt>
    <dgm:pt modelId="{B0CA3430-46EE-1040-B34F-687BFACF2236}">
      <dgm:prSet/>
      <dgm:spPr/>
      <dgm:t>
        <a:bodyPr/>
        <a:lstStyle/>
        <a:p>
          <a:r>
            <a:rPr lang="es-ES" b="1" dirty="0"/>
            <a:t>Origen y la evolución del Universo</a:t>
          </a:r>
          <a:endParaRPr lang="es-CL" dirty="0"/>
        </a:p>
      </dgm:t>
    </dgm:pt>
    <dgm:pt modelId="{044E46B0-B570-AE4F-8C3C-3AE6F98FD8EE}" type="parTrans" cxnId="{AA2363D2-3110-294A-AD4F-5147D39B6EAB}">
      <dgm:prSet/>
      <dgm:spPr/>
      <dgm:t>
        <a:bodyPr/>
        <a:lstStyle/>
        <a:p>
          <a:endParaRPr lang="es-ES"/>
        </a:p>
      </dgm:t>
    </dgm:pt>
    <dgm:pt modelId="{DE6EE7A8-AD92-2C49-9796-50F5DE656E01}" type="sibTrans" cxnId="{AA2363D2-3110-294A-AD4F-5147D39B6EAB}">
      <dgm:prSet/>
      <dgm:spPr/>
      <dgm:t>
        <a:bodyPr/>
        <a:lstStyle/>
        <a:p>
          <a:endParaRPr lang="es-ES"/>
        </a:p>
      </dgm:t>
    </dgm:pt>
    <dgm:pt modelId="{C71F7CE8-0BFB-C044-B86F-148510269C56}">
      <dgm:prSet/>
      <dgm:spPr/>
      <dgm:t>
        <a:bodyPr/>
        <a:lstStyle/>
        <a:p>
          <a:r>
            <a:rPr lang="es-ES" b="1" dirty="0"/>
            <a:t>Conceptos y Modelos de la Física mecánica Clásica.</a:t>
          </a:r>
          <a:endParaRPr lang="es-CL" dirty="0"/>
        </a:p>
      </dgm:t>
    </dgm:pt>
    <dgm:pt modelId="{D743083E-06D6-C04C-90D7-135D8ED702C5}" type="parTrans" cxnId="{990B8E32-AD33-6B4D-8354-4D082511FA9E}">
      <dgm:prSet/>
      <dgm:spPr/>
      <dgm:t>
        <a:bodyPr/>
        <a:lstStyle/>
        <a:p>
          <a:endParaRPr lang="es-ES"/>
        </a:p>
      </dgm:t>
    </dgm:pt>
    <dgm:pt modelId="{C838BAD9-0B12-A64E-AF11-E4292C2910A0}" type="sibTrans" cxnId="{990B8E32-AD33-6B4D-8354-4D082511FA9E}">
      <dgm:prSet/>
      <dgm:spPr/>
      <dgm:t>
        <a:bodyPr/>
        <a:lstStyle/>
        <a:p>
          <a:endParaRPr lang="es-ES"/>
        </a:p>
      </dgm:t>
    </dgm:pt>
    <dgm:pt modelId="{1FD2C33D-D914-5749-9226-3F6E47ABBD79}">
      <dgm:prSet/>
      <dgm:spPr/>
      <dgm:t>
        <a:bodyPr/>
        <a:lstStyle/>
        <a:p>
          <a:r>
            <a:rPr lang="es-ES" b="1" dirty="0"/>
            <a:t>Relatividad y mecánica cuántica</a:t>
          </a:r>
          <a:endParaRPr lang="es-CL" dirty="0"/>
        </a:p>
      </dgm:t>
    </dgm:pt>
    <dgm:pt modelId="{286A14ED-06F4-E74E-8EF2-0B285AD779CE}" type="parTrans" cxnId="{9487B8E6-8024-7841-BCDA-557EDB3F03D9}">
      <dgm:prSet/>
      <dgm:spPr/>
      <dgm:t>
        <a:bodyPr/>
        <a:lstStyle/>
        <a:p>
          <a:endParaRPr lang="es-ES"/>
        </a:p>
      </dgm:t>
    </dgm:pt>
    <dgm:pt modelId="{9F202056-8219-A34F-B358-123E9580545B}" type="sibTrans" cxnId="{9487B8E6-8024-7841-BCDA-557EDB3F03D9}">
      <dgm:prSet/>
      <dgm:spPr/>
      <dgm:t>
        <a:bodyPr/>
        <a:lstStyle/>
        <a:p>
          <a:endParaRPr lang="es-ES"/>
        </a:p>
      </dgm:t>
    </dgm:pt>
    <dgm:pt modelId="{12D68C9B-EB31-C348-87ED-700B741F4DCF}">
      <dgm:prSet/>
      <dgm:spPr/>
      <dgm:t>
        <a:bodyPr/>
        <a:lstStyle/>
        <a:p>
          <a:r>
            <a:rPr lang="es-ES" b="1"/>
            <a:t>Entre otros.</a:t>
          </a:r>
          <a:endParaRPr lang="es-CL"/>
        </a:p>
      </dgm:t>
    </dgm:pt>
    <dgm:pt modelId="{03E8654E-922F-0949-8C43-D008D110DFC4}" type="parTrans" cxnId="{33E23494-06AC-5E42-BDEC-204CDBBD8680}">
      <dgm:prSet/>
      <dgm:spPr/>
      <dgm:t>
        <a:bodyPr/>
        <a:lstStyle/>
        <a:p>
          <a:endParaRPr lang="es-ES"/>
        </a:p>
      </dgm:t>
    </dgm:pt>
    <dgm:pt modelId="{2CCC4301-FA8C-E748-A7E6-90D048A17CBB}" type="sibTrans" cxnId="{33E23494-06AC-5E42-BDEC-204CDBBD8680}">
      <dgm:prSet/>
      <dgm:spPr/>
      <dgm:t>
        <a:bodyPr/>
        <a:lstStyle/>
        <a:p>
          <a:endParaRPr lang="es-ES"/>
        </a:p>
      </dgm:t>
    </dgm:pt>
    <dgm:pt modelId="{2EC016EC-2CF4-624D-895A-76DE62664855}" type="pres">
      <dgm:prSet presAssocID="{613157EF-4758-2E40-B71F-3444F1CDEA0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3DAF6D24-A69B-D444-827C-1B457FB780CA}" type="pres">
      <dgm:prSet presAssocID="{832FF22E-BD6F-A641-ADB8-12AFE199BAB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C094A52D-E922-214D-8B1D-22DD29717B48}" type="pres">
      <dgm:prSet presAssocID="{335CE289-2229-3C46-9947-2087AE66EC40}" presName="sibTrans" presStyleCnt="0"/>
      <dgm:spPr/>
    </dgm:pt>
    <dgm:pt modelId="{95D931BC-290F-1446-BEF3-1836A96499A9}" type="pres">
      <dgm:prSet presAssocID="{B0CA3430-46EE-1040-B34F-687BFACF223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80D34C5A-9CF9-A645-851E-5B0B52A42E5E}" type="pres">
      <dgm:prSet presAssocID="{DE6EE7A8-AD92-2C49-9796-50F5DE656E01}" presName="sibTrans" presStyleCnt="0"/>
      <dgm:spPr/>
    </dgm:pt>
    <dgm:pt modelId="{3405F08B-39BB-4042-B828-D1B2C5931FED}" type="pres">
      <dgm:prSet presAssocID="{C71F7CE8-0BFB-C044-B86F-148510269C5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63DAFFDE-DFF5-8A46-AB71-0F80C0DEF0B0}" type="pres">
      <dgm:prSet presAssocID="{C838BAD9-0B12-A64E-AF11-E4292C2910A0}" presName="sibTrans" presStyleCnt="0"/>
      <dgm:spPr/>
    </dgm:pt>
    <dgm:pt modelId="{1EC9EF89-A646-C448-9DAB-EE58A8F32C59}" type="pres">
      <dgm:prSet presAssocID="{1FD2C33D-D914-5749-9226-3F6E47ABBD7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0BBF804B-D599-D848-A6C7-1D6EB5D8DD9C}" type="pres">
      <dgm:prSet presAssocID="{9F202056-8219-A34F-B358-123E9580545B}" presName="sibTrans" presStyleCnt="0"/>
      <dgm:spPr/>
    </dgm:pt>
    <dgm:pt modelId="{25572A7D-F76E-D743-A3A5-EED4AC052CF1}" type="pres">
      <dgm:prSet presAssocID="{12D68C9B-EB31-C348-87ED-700B741F4DC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</dgm:ptLst>
  <dgm:cxnLst>
    <dgm:cxn modelId="{69404625-35BA-5140-A141-546B9A6CCE9D}" type="presOf" srcId="{1FD2C33D-D914-5749-9226-3F6E47ABBD79}" destId="{1EC9EF89-A646-C448-9DAB-EE58A8F32C59}" srcOrd="0" destOrd="0" presId="urn:microsoft.com/office/officeart/2005/8/layout/default"/>
    <dgm:cxn modelId="{990B8E32-AD33-6B4D-8354-4D082511FA9E}" srcId="{613157EF-4758-2E40-B71F-3444F1CDEA06}" destId="{C71F7CE8-0BFB-C044-B86F-148510269C56}" srcOrd="2" destOrd="0" parTransId="{D743083E-06D6-C04C-90D7-135D8ED702C5}" sibTransId="{C838BAD9-0B12-A64E-AF11-E4292C2910A0}"/>
    <dgm:cxn modelId="{DBF6EEAF-B3F9-CA42-BCD7-19A905EEE3C3}" srcId="{613157EF-4758-2E40-B71F-3444F1CDEA06}" destId="{832FF22E-BD6F-A641-ADB8-12AFE199BAB7}" srcOrd="0" destOrd="0" parTransId="{932A1E86-B513-8847-9ACE-6B8C150135AF}" sibTransId="{335CE289-2229-3C46-9947-2087AE66EC40}"/>
    <dgm:cxn modelId="{CB0D5776-8337-8849-9BD2-99E9CBC478B7}" type="presOf" srcId="{C71F7CE8-0BFB-C044-B86F-148510269C56}" destId="{3405F08B-39BB-4042-B828-D1B2C5931FED}" srcOrd="0" destOrd="0" presId="urn:microsoft.com/office/officeart/2005/8/layout/default"/>
    <dgm:cxn modelId="{33E23494-06AC-5E42-BDEC-204CDBBD8680}" srcId="{613157EF-4758-2E40-B71F-3444F1CDEA06}" destId="{12D68C9B-EB31-C348-87ED-700B741F4DCF}" srcOrd="4" destOrd="0" parTransId="{03E8654E-922F-0949-8C43-D008D110DFC4}" sibTransId="{2CCC4301-FA8C-E748-A7E6-90D048A17CBB}"/>
    <dgm:cxn modelId="{485F4106-ED85-D745-9B74-ACA86E59EFFD}" type="presOf" srcId="{832FF22E-BD6F-A641-ADB8-12AFE199BAB7}" destId="{3DAF6D24-A69B-D444-827C-1B457FB780CA}" srcOrd="0" destOrd="0" presId="urn:microsoft.com/office/officeart/2005/8/layout/default"/>
    <dgm:cxn modelId="{B6C7480D-343B-8946-8DA2-87FCD81A3F47}" type="presOf" srcId="{613157EF-4758-2E40-B71F-3444F1CDEA06}" destId="{2EC016EC-2CF4-624D-895A-76DE62664855}" srcOrd="0" destOrd="0" presId="urn:microsoft.com/office/officeart/2005/8/layout/default"/>
    <dgm:cxn modelId="{19384BC4-D9E2-9B41-B9F1-3B6CA9727EE6}" type="presOf" srcId="{B0CA3430-46EE-1040-B34F-687BFACF2236}" destId="{95D931BC-290F-1446-BEF3-1836A96499A9}" srcOrd="0" destOrd="0" presId="urn:microsoft.com/office/officeart/2005/8/layout/default"/>
    <dgm:cxn modelId="{425E344B-846F-4C49-9660-2BECDADB7996}" type="presOf" srcId="{12D68C9B-EB31-C348-87ED-700B741F4DCF}" destId="{25572A7D-F76E-D743-A3A5-EED4AC052CF1}" srcOrd="0" destOrd="0" presId="urn:microsoft.com/office/officeart/2005/8/layout/default"/>
    <dgm:cxn modelId="{9487B8E6-8024-7841-BCDA-557EDB3F03D9}" srcId="{613157EF-4758-2E40-B71F-3444F1CDEA06}" destId="{1FD2C33D-D914-5749-9226-3F6E47ABBD79}" srcOrd="3" destOrd="0" parTransId="{286A14ED-06F4-E74E-8EF2-0B285AD779CE}" sibTransId="{9F202056-8219-A34F-B358-123E9580545B}"/>
    <dgm:cxn modelId="{AA2363D2-3110-294A-AD4F-5147D39B6EAB}" srcId="{613157EF-4758-2E40-B71F-3444F1CDEA06}" destId="{B0CA3430-46EE-1040-B34F-687BFACF2236}" srcOrd="1" destOrd="0" parTransId="{044E46B0-B570-AE4F-8C3C-3AE6F98FD8EE}" sibTransId="{DE6EE7A8-AD92-2C49-9796-50F5DE656E01}"/>
    <dgm:cxn modelId="{D47740BA-88C6-894E-9DAA-007EFBA5F228}" type="presParOf" srcId="{2EC016EC-2CF4-624D-895A-76DE62664855}" destId="{3DAF6D24-A69B-D444-827C-1B457FB780CA}" srcOrd="0" destOrd="0" presId="urn:microsoft.com/office/officeart/2005/8/layout/default"/>
    <dgm:cxn modelId="{F1656465-2D68-F541-8BEC-7E2AAB118E42}" type="presParOf" srcId="{2EC016EC-2CF4-624D-895A-76DE62664855}" destId="{C094A52D-E922-214D-8B1D-22DD29717B48}" srcOrd="1" destOrd="0" presId="urn:microsoft.com/office/officeart/2005/8/layout/default"/>
    <dgm:cxn modelId="{A6602B9F-7722-F54C-B343-1B385BDCAA44}" type="presParOf" srcId="{2EC016EC-2CF4-624D-895A-76DE62664855}" destId="{95D931BC-290F-1446-BEF3-1836A96499A9}" srcOrd="2" destOrd="0" presId="urn:microsoft.com/office/officeart/2005/8/layout/default"/>
    <dgm:cxn modelId="{78435EF3-5BDE-0D45-8CE1-0217AB0D33FC}" type="presParOf" srcId="{2EC016EC-2CF4-624D-895A-76DE62664855}" destId="{80D34C5A-9CF9-A645-851E-5B0B52A42E5E}" srcOrd="3" destOrd="0" presId="urn:microsoft.com/office/officeart/2005/8/layout/default"/>
    <dgm:cxn modelId="{2982494C-5A17-E948-982E-CC34BF7A582E}" type="presParOf" srcId="{2EC016EC-2CF4-624D-895A-76DE62664855}" destId="{3405F08B-39BB-4042-B828-D1B2C5931FED}" srcOrd="4" destOrd="0" presId="urn:microsoft.com/office/officeart/2005/8/layout/default"/>
    <dgm:cxn modelId="{34AF6DA1-3933-0944-B592-6C7916821D67}" type="presParOf" srcId="{2EC016EC-2CF4-624D-895A-76DE62664855}" destId="{63DAFFDE-DFF5-8A46-AB71-0F80C0DEF0B0}" srcOrd="5" destOrd="0" presId="urn:microsoft.com/office/officeart/2005/8/layout/default"/>
    <dgm:cxn modelId="{C5E67261-8AEB-A64F-BFC5-49A0D3F05891}" type="presParOf" srcId="{2EC016EC-2CF4-624D-895A-76DE62664855}" destId="{1EC9EF89-A646-C448-9DAB-EE58A8F32C59}" srcOrd="6" destOrd="0" presId="urn:microsoft.com/office/officeart/2005/8/layout/default"/>
    <dgm:cxn modelId="{5EEFB35E-697C-A14C-9675-45F6C6171327}" type="presParOf" srcId="{2EC016EC-2CF4-624D-895A-76DE62664855}" destId="{0BBF804B-D599-D848-A6C7-1D6EB5D8DD9C}" srcOrd="7" destOrd="0" presId="urn:microsoft.com/office/officeart/2005/8/layout/default"/>
    <dgm:cxn modelId="{639100EA-824B-2741-B373-444FFB5CC2D5}" type="presParOf" srcId="{2EC016EC-2CF4-624D-895A-76DE62664855}" destId="{25572A7D-F76E-D743-A3A5-EED4AC052CF1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389F7E-69B7-754E-B714-87AACE7CFF1F}" type="doc">
      <dgm:prSet loTypeId="urn:microsoft.com/office/officeart/2005/8/layout/gear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5979DF80-3D49-504F-A8A4-3BD09385CC9A}">
      <dgm:prSet custT="1"/>
      <dgm:spPr>
        <a:solidFill>
          <a:srgbClr val="FFC000"/>
        </a:solidFill>
      </dgm:spPr>
      <dgm:t>
        <a:bodyPr/>
        <a:lstStyle/>
        <a:p>
          <a:r>
            <a:rPr lang="es-CL" sz="2000" b="1"/>
            <a:t>Laboratorios</a:t>
          </a:r>
          <a:endParaRPr lang="es-CL" sz="2000"/>
        </a:p>
      </dgm:t>
    </dgm:pt>
    <dgm:pt modelId="{907947EB-8605-A14C-BF6E-CED5798FD975}" type="parTrans" cxnId="{777827ED-644C-C343-910D-57062A34B33F}">
      <dgm:prSet/>
      <dgm:spPr/>
      <dgm:t>
        <a:bodyPr/>
        <a:lstStyle/>
        <a:p>
          <a:endParaRPr lang="es-ES" sz="1800"/>
        </a:p>
      </dgm:t>
    </dgm:pt>
    <dgm:pt modelId="{467F68A1-FE49-AE47-9BE5-5255574D6F61}" type="sibTrans" cxnId="{777827ED-644C-C343-910D-57062A34B33F}">
      <dgm:prSet/>
      <dgm:spPr/>
      <dgm:t>
        <a:bodyPr/>
        <a:lstStyle/>
        <a:p>
          <a:endParaRPr lang="es-ES" sz="1800"/>
        </a:p>
      </dgm:t>
    </dgm:pt>
    <dgm:pt modelId="{37EF0DDE-F021-7749-8695-22C1B6E3F5DF}">
      <dgm:prSet custT="1"/>
      <dgm:spPr>
        <a:solidFill>
          <a:srgbClr val="00B050"/>
        </a:solidFill>
      </dgm:spPr>
      <dgm:t>
        <a:bodyPr/>
        <a:lstStyle/>
        <a:p>
          <a:r>
            <a:rPr lang="es-CL" sz="1800" b="1" dirty="0"/>
            <a:t>Trabajos Pr</a:t>
          </a:r>
          <a:r>
            <a:rPr lang="es-ES" sz="1800" b="1" dirty="0" err="1"/>
            <a:t>ácticos</a:t>
          </a:r>
          <a:endParaRPr lang="es-CL" sz="1800" dirty="0"/>
        </a:p>
      </dgm:t>
    </dgm:pt>
    <dgm:pt modelId="{A79BF820-D7E7-5548-B6C1-BAE4CB36740C}" type="parTrans" cxnId="{DE4404D1-F615-134C-A3BD-F07DD96B6B49}">
      <dgm:prSet/>
      <dgm:spPr/>
      <dgm:t>
        <a:bodyPr/>
        <a:lstStyle/>
        <a:p>
          <a:endParaRPr lang="es-ES" sz="1800"/>
        </a:p>
      </dgm:t>
    </dgm:pt>
    <dgm:pt modelId="{9A476948-AEBA-3344-8B55-5C6929F1A7EB}" type="sibTrans" cxnId="{DE4404D1-F615-134C-A3BD-F07DD96B6B49}">
      <dgm:prSet/>
      <dgm:spPr>
        <a:solidFill>
          <a:srgbClr val="00B050"/>
        </a:solidFill>
      </dgm:spPr>
      <dgm:t>
        <a:bodyPr/>
        <a:lstStyle/>
        <a:p>
          <a:endParaRPr lang="es-ES" sz="1800"/>
        </a:p>
      </dgm:t>
    </dgm:pt>
    <dgm:pt modelId="{2FBDAD5B-5CB3-D544-AA01-C921F8B491C6}" type="pres">
      <dgm:prSet presAssocID="{29389F7E-69B7-754E-B714-87AACE7CFF1F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E9717404-595E-5549-846A-90852C02784F}" type="pres">
      <dgm:prSet presAssocID="{5979DF80-3D49-504F-A8A4-3BD09385CC9A}" presName="gear1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F9443071-1FD8-2948-A2EB-3AE0D446D925}" type="pres">
      <dgm:prSet presAssocID="{5979DF80-3D49-504F-A8A4-3BD09385CC9A}" presName="gear1srcNode" presStyleLbl="node1" presStyleIdx="0" presStyleCnt="2"/>
      <dgm:spPr/>
      <dgm:t>
        <a:bodyPr/>
        <a:lstStyle/>
        <a:p>
          <a:endParaRPr lang="es-CL"/>
        </a:p>
      </dgm:t>
    </dgm:pt>
    <dgm:pt modelId="{6796C997-EC82-F74D-9537-5C59FB50396D}" type="pres">
      <dgm:prSet presAssocID="{5979DF80-3D49-504F-A8A4-3BD09385CC9A}" presName="gear1dstNode" presStyleLbl="node1" presStyleIdx="0" presStyleCnt="2"/>
      <dgm:spPr/>
      <dgm:t>
        <a:bodyPr/>
        <a:lstStyle/>
        <a:p>
          <a:endParaRPr lang="es-CL"/>
        </a:p>
      </dgm:t>
    </dgm:pt>
    <dgm:pt modelId="{4AC90305-E9D9-6143-8298-863A3EF55BB2}" type="pres">
      <dgm:prSet presAssocID="{37EF0DDE-F021-7749-8695-22C1B6E3F5DF}" presName="gear2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B617BE48-924B-AD4D-9E38-469E3576EAAE}" type="pres">
      <dgm:prSet presAssocID="{37EF0DDE-F021-7749-8695-22C1B6E3F5DF}" presName="gear2srcNode" presStyleLbl="node1" presStyleIdx="1" presStyleCnt="2"/>
      <dgm:spPr/>
      <dgm:t>
        <a:bodyPr/>
        <a:lstStyle/>
        <a:p>
          <a:endParaRPr lang="es-CL"/>
        </a:p>
      </dgm:t>
    </dgm:pt>
    <dgm:pt modelId="{9C3D41E8-F178-BF4F-91D0-636E42E68D5A}" type="pres">
      <dgm:prSet presAssocID="{37EF0DDE-F021-7749-8695-22C1B6E3F5DF}" presName="gear2dstNode" presStyleLbl="node1" presStyleIdx="1" presStyleCnt="2"/>
      <dgm:spPr/>
      <dgm:t>
        <a:bodyPr/>
        <a:lstStyle/>
        <a:p>
          <a:endParaRPr lang="es-CL"/>
        </a:p>
      </dgm:t>
    </dgm:pt>
    <dgm:pt modelId="{F074DDB3-13AA-E745-9ADB-04C1FD902CF1}" type="pres">
      <dgm:prSet presAssocID="{467F68A1-FE49-AE47-9BE5-5255574D6F61}" presName="connector1" presStyleLbl="sibTrans2D1" presStyleIdx="0" presStyleCnt="2"/>
      <dgm:spPr/>
      <dgm:t>
        <a:bodyPr/>
        <a:lstStyle/>
        <a:p>
          <a:endParaRPr lang="es-CL"/>
        </a:p>
      </dgm:t>
    </dgm:pt>
    <dgm:pt modelId="{D5699E14-3112-CD4F-BE2D-1451E1943FA3}" type="pres">
      <dgm:prSet presAssocID="{9A476948-AEBA-3344-8B55-5C6929F1A7EB}" presName="connector2" presStyleLbl="sibTrans2D1" presStyleIdx="1" presStyleCnt="2"/>
      <dgm:spPr/>
      <dgm:t>
        <a:bodyPr/>
        <a:lstStyle/>
        <a:p>
          <a:endParaRPr lang="es-CL"/>
        </a:p>
      </dgm:t>
    </dgm:pt>
  </dgm:ptLst>
  <dgm:cxnLst>
    <dgm:cxn modelId="{2C21F56E-0A8C-EE41-9185-A83FB1437BF2}" type="presOf" srcId="{9A476948-AEBA-3344-8B55-5C6929F1A7EB}" destId="{D5699E14-3112-CD4F-BE2D-1451E1943FA3}" srcOrd="0" destOrd="0" presId="urn:microsoft.com/office/officeart/2005/8/layout/gear1"/>
    <dgm:cxn modelId="{DC22FCEF-949D-884C-A0A9-8712F5BF47D9}" type="presOf" srcId="{37EF0DDE-F021-7749-8695-22C1B6E3F5DF}" destId="{9C3D41E8-F178-BF4F-91D0-636E42E68D5A}" srcOrd="2" destOrd="0" presId="urn:microsoft.com/office/officeart/2005/8/layout/gear1"/>
    <dgm:cxn modelId="{32A0C471-C459-2E43-A82B-EA55512A9C67}" type="presOf" srcId="{5979DF80-3D49-504F-A8A4-3BD09385CC9A}" destId="{6796C997-EC82-F74D-9537-5C59FB50396D}" srcOrd="2" destOrd="0" presId="urn:microsoft.com/office/officeart/2005/8/layout/gear1"/>
    <dgm:cxn modelId="{25B35675-6C5E-AA4C-8FD2-3023F1B59D18}" type="presOf" srcId="{5979DF80-3D49-504F-A8A4-3BD09385CC9A}" destId="{F9443071-1FD8-2948-A2EB-3AE0D446D925}" srcOrd="1" destOrd="0" presId="urn:microsoft.com/office/officeart/2005/8/layout/gear1"/>
    <dgm:cxn modelId="{DE4404D1-F615-134C-A3BD-F07DD96B6B49}" srcId="{29389F7E-69B7-754E-B714-87AACE7CFF1F}" destId="{37EF0DDE-F021-7749-8695-22C1B6E3F5DF}" srcOrd="1" destOrd="0" parTransId="{A79BF820-D7E7-5548-B6C1-BAE4CB36740C}" sibTransId="{9A476948-AEBA-3344-8B55-5C6929F1A7EB}"/>
    <dgm:cxn modelId="{126DBCC8-2176-F24B-B120-E1352409400D}" type="presOf" srcId="{5979DF80-3D49-504F-A8A4-3BD09385CC9A}" destId="{E9717404-595E-5549-846A-90852C02784F}" srcOrd="0" destOrd="0" presId="urn:microsoft.com/office/officeart/2005/8/layout/gear1"/>
    <dgm:cxn modelId="{64BFB784-84F2-5D4B-A940-9CFBA3D044C4}" type="presOf" srcId="{467F68A1-FE49-AE47-9BE5-5255574D6F61}" destId="{F074DDB3-13AA-E745-9ADB-04C1FD902CF1}" srcOrd="0" destOrd="0" presId="urn:microsoft.com/office/officeart/2005/8/layout/gear1"/>
    <dgm:cxn modelId="{777827ED-644C-C343-910D-57062A34B33F}" srcId="{29389F7E-69B7-754E-B714-87AACE7CFF1F}" destId="{5979DF80-3D49-504F-A8A4-3BD09385CC9A}" srcOrd="0" destOrd="0" parTransId="{907947EB-8605-A14C-BF6E-CED5798FD975}" sibTransId="{467F68A1-FE49-AE47-9BE5-5255574D6F61}"/>
    <dgm:cxn modelId="{471AC372-8554-9D4B-AF74-190B7D398A69}" type="presOf" srcId="{37EF0DDE-F021-7749-8695-22C1B6E3F5DF}" destId="{B617BE48-924B-AD4D-9E38-469E3576EAAE}" srcOrd="1" destOrd="0" presId="urn:microsoft.com/office/officeart/2005/8/layout/gear1"/>
    <dgm:cxn modelId="{D9693AB1-E034-4347-96BF-2B8C9234A89C}" type="presOf" srcId="{29389F7E-69B7-754E-B714-87AACE7CFF1F}" destId="{2FBDAD5B-5CB3-D544-AA01-C921F8B491C6}" srcOrd="0" destOrd="0" presId="urn:microsoft.com/office/officeart/2005/8/layout/gear1"/>
    <dgm:cxn modelId="{7E8B5A9B-72E6-9446-BD4D-D56642BFC39E}" type="presOf" srcId="{37EF0DDE-F021-7749-8695-22C1B6E3F5DF}" destId="{4AC90305-E9D9-6143-8298-863A3EF55BB2}" srcOrd="0" destOrd="0" presId="urn:microsoft.com/office/officeart/2005/8/layout/gear1"/>
    <dgm:cxn modelId="{3BE974B9-6752-3E4D-A8E3-C011B4D9AF4D}" type="presParOf" srcId="{2FBDAD5B-5CB3-D544-AA01-C921F8B491C6}" destId="{E9717404-595E-5549-846A-90852C02784F}" srcOrd="0" destOrd="0" presId="urn:microsoft.com/office/officeart/2005/8/layout/gear1"/>
    <dgm:cxn modelId="{58C48821-674D-8144-BF77-383900AE61B7}" type="presParOf" srcId="{2FBDAD5B-5CB3-D544-AA01-C921F8B491C6}" destId="{F9443071-1FD8-2948-A2EB-3AE0D446D925}" srcOrd="1" destOrd="0" presId="urn:microsoft.com/office/officeart/2005/8/layout/gear1"/>
    <dgm:cxn modelId="{A6EB35D2-D6C2-BA42-A31E-C0327C5A3EAD}" type="presParOf" srcId="{2FBDAD5B-5CB3-D544-AA01-C921F8B491C6}" destId="{6796C997-EC82-F74D-9537-5C59FB50396D}" srcOrd="2" destOrd="0" presId="urn:microsoft.com/office/officeart/2005/8/layout/gear1"/>
    <dgm:cxn modelId="{BC18C8DB-6DC0-C341-8E82-C9D5BA1C0B1A}" type="presParOf" srcId="{2FBDAD5B-5CB3-D544-AA01-C921F8B491C6}" destId="{4AC90305-E9D9-6143-8298-863A3EF55BB2}" srcOrd="3" destOrd="0" presId="urn:microsoft.com/office/officeart/2005/8/layout/gear1"/>
    <dgm:cxn modelId="{9227C2BE-6730-AE48-A6BA-A5885433B458}" type="presParOf" srcId="{2FBDAD5B-5CB3-D544-AA01-C921F8B491C6}" destId="{B617BE48-924B-AD4D-9E38-469E3576EAAE}" srcOrd="4" destOrd="0" presId="urn:microsoft.com/office/officeart/2005/8/layout/gear1"/>
    <dgm:cxn modelId="{6EC0DE1F-F74B-9E49-89A2-BD6BD34F53CC}" type="presParOf" srcId="{2FBDAD5B-5CB3-D544-AA01-C921F8B491C6}" destId="{9C3D41E8-F178-BF4F-91D0-636E42E68D5A}" srcOrd="5" destOrd="0" presId="urn:microsoft.com/office/officeart/2005/8/layout/gear1"/>
    <dgm:cxn modelId="{E92A771C-D410-DA4C-87B2-6E8B5164C52D}" type="presParOf" srcId="{2FBDAD5B-5CB3-D544-AA01-C921F8B491C6}" destId="{F074DDB3-13AA-E745-9ADB-04C1FD902CF1}" srcOrd="6" destOrd="0" presId="urn:microsoft.com/office/officeart/2005/8/layout/gear1"/>
    <dgm:cxn modelId="{98658DF2-8D2F-CE4A-A3C1-46CDB9296443}" type="presParOf" srcId="{2FBDAD5B-5CB3-D544-AA01-C921F8B491C6}" destId="{D5699E14-3112-CD4F-BE2D-1451E1943FA3}" srcOrd="7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576865E-44DB-D948-83C9-551529193A28}" type="doc">
      <dgm:prSet loTypeId="urn:microsoft.com/office/officeart/2005/8/layout/gear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9427E86A-686A-6042-AE08-1587BAAC0E78}">
      <dgm:prSet/>
      <dgm:spPr/>
      <dgm:t>
        <a:bodyPr/>
        <a:lstStyle/>
        <a:p>
          <a:r>
            <a:rPr lang="es-ES" b="1"/>
            <a:t>Prueba Escrita </a:t>
          </a:r>
          <a:endParaRPr lang="es-CL"/>
        </a:p>
      </dgm:t>
    </dgm:pt>
    <dgm:pt modelId="{5AD57DAA-3F44-8641-910A-50041622A9CE}" type="parTrans" cxnId="{3959D3A9-06F7-7C48-89F0-91CA1394E387}">
      <dgm:prSet/>
      <dgm:spPr/>
      <dgm:t>
        <a:bodyPr/>
        <a:lstStyle/>
        <a:p>
          <a:endParaRPr lang="es-ES"/>
        </a:p>
      </dgm:t>
    </dgm:pt>
    <dgm:pt modelId="{1A16BCC0-6968-AC4B-847E-411400A71E74}" type="sibTrans" cxnId="{3959D3A9-06F7-7C48-89F0-91CA1394E387}">
      <dgm:prSet/>
      <dgm:spPr/>
      <dgm:t>
        <a:bodyPr/>
        <a:lstStyle/>
        <a:p>
          <a:endParaRPr lang="es-ES"/>
        </a:p>
      </dgm:t>
    </dgm:pt>
    <dgm:pt modelId="{9CC1A286-467D-ED40-A3C9-979C391774C7}">
      <dgm:prSet custT="1"/>
      <dgm:spPr>
        <a:solidFill>
          <a:schemeClr val="accent1"/>
        </a:solidFill>
      </dgm:spPr>
      <dgm:t>
        <a:bodyPr/>
        <a:lstStyle/>
        <a:p>
          <a:r>
            <a:rPr lang="es-ES" sz="1800" b="1" dirty="0"/>
            <a:t>Formativos</a:t>
          </a:r>
          <a:endParaRPr lang="es-CL" sz="1800" dirty="0"/>
        </a:p>
      </dgm:t>
    </dgm:pt>
    <dgm:pt modelId="{3A636A00-54F1-9D40-A889-46E4955CA517}" type="parTrans" cxnId="{1EB58FC9-6AD0-2549-BA91-2CD900AA5F53}">
      <dgm:prSet/>
      <dgm:spPr/>
      <dgm:t>
        <a:bodyPr/>
        <a:lstStyle/>
        <a:p>
          <a:endParaRPr lang="es-ES"/>
        </a:p>
      </dgm:t>
    </dgm:pt>
    <dgm:pt modelId="{50BE2BEB-084D-AF4B-96B6-66500024108A}" type="sibTrans" cxnId="{1EB58FC9-6AD0-2549-BA91-2CD900AA5F53}">
      <dgm:prSet/>
      <dgm:spPr>
        <a:solidFill>
          <a:srgbClr val="0070C0"/>
        </a:solidFill>
      </dgm:spPr>
      <dgm:t>
        <a:bodyPr/>
        <a:lstStyle/>
        <a:p>
          <a:endParaRPr lang="es-ES"/>
        </a:p>
      </dgm:t>
    </dgm:pt>
    <dgm:pt modelId="{D2372912-5472-2A47-AA99-AAFA548EE601}">
      <dgm:prSet/>
      <dgm:spPr>
        <a:solidFill>
          <a:srgbClr val="ED55BA"/>
        </a:solidFill>
      </dgm:spPr>
      <dgm:t>
        <a:bodyPr/>
        <a:lstStyle/>
        <a:p>
          <a:r>
            <a:rPr lang="es-ES" b="1" dirty="0"/>
            <a:t>Informes </a:t>
          </a:r>
          <a:endParaRPr lang="es-CL" dirty="0"/>
        </a:p>
      </dgm:t>
    </dgm:pt>
    <dgm:pt modelId="{0346BF18-4899-AE4B-B6CB-6C60C2EF651A}" type="parTrans" cxnId="{4A557B3A-0187-F94E-B062-3D69D8604BA3}">
      <dgm:prSet/>
      <dgm:spPr/>
      <dgm:t>
        <a:bodyPr/>
        <a:lstStyle/>
        <a:p>
          <a:endParaRPr lang="es-ES"/>
        </a:p>
      </dgm:t>
    </dgm:pt>
    <dgm:pt modelId="{351D808D-2C9A-EE4C-B816-4AEFA037439A}" type="sibTrans" cxnId="{4A557B3A-0187-F94E-B062-3D69D8604BA3}">
      <dgm:prSet/>
      <dgm:spPr>
        <a:solidFill>
          <a:srgbClr val="ED55BA"/>
        </a:solidFill>
      </dgm:spPr>
      <dgm:t>
        <a:bodyPr/>
        <a:lstStyle/>
        <a:p>
          <a:endParaRPr lang="es-ES"/>
        </a:p>
      </dgm:t>
    </dgm:pt>
    <dgm:pt modelId="{3526BA65-218D-B44A-8F5C-5E58E7A73742}">
      <dgm:prSet/>
      <dgm:spPr/>
      <dgm:t>
        <a:bodyPr/>
        <a:lstStyle/>
        <a:p>
          <a:endParaRPr lang="es-ES"/>
        </a:p>
      </dgm:t>
    </dgm:pt>
    <dgm:pt modelId="{0A15EFEE-72D7-8E43-A70D-04DB46E5F654}" type="parTrans" cxnId="{39114DE6-FF67-F94B-A1FE-F845513F43B6}">
      <dgm:prSet/>
      <dgm:spPr/>
      <dgm:t>
        <a:bodyPr/>
        <a:lstStyle/>
        <a:p>
          <a:endParaRPr lang="es-ES"/>
        </a:p>
      </dgm:t>
    </dgm:pt>
    <dgm:pt modelId="{64A89F48-0F5F-B843-AB54-BF8FC3CA8B6E}" type="sibTrans" cxnId="{39114DE6-FF67-F94B-A1FE-F845513F43B6}">
      <dgm:prSet/>
      <dgm:spPr/>
      <dgm:t>
        <a:bodyPr/>
        <a:lstStyle/>
        <a:p>
          <a:endParaRPr lang="es-ES"/>
        </a:p>
      </dgm:t>
    </dgm:pt>
    <dgm:pt modelId="{2B977BC4-C95A-D54B-A32A-F68B34DA2152}" type="pres">
      <dgm:prSet presAssocID="{4576865E-44DB-D948-83C9-551529193A28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32177D9F-9857-1046-8074-7D824E29B8D5}" type="pres">
      <dgm:prSet presAssocID="{9427E86A-686A-6042-AE08-1587BAAC0E78}" presName="gear1" presStyleLbl="node1" presStyleIdx="0" presStyleCnt="3" custLinFactNeighborX="3228" custLinFactNeighborY="1614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E94A7666-128B-0B45-A78A-66E42DF2D485}" type="pres">
      <dgm:prSet presAssocID="{9427E86A-686A-6042-AE08-1587BAAC0E78}" presName="gear1srcNode" presStyleLbl="node1" presStyleIdx="0" presStyleCnt="3"/>
      <dgm:spPr/>
      <dgm:t>
        <a:bodyPr/>
        <a:lstStyle/>
        <a:p>
          <a:endParaRPr lang="es-CL"/>
        </a:p>
      </dgm:t>
    </dgm:pt>
    <dgm:pt modelId="{B52E9D94-8E7E-9946-9594-831C9C59BF7E}" type="pres">
      <dgm:prSet presAssocID="{9427E86A-686A-6042-AE08-1587BAAC0E78}" presName="gear1dstNode" presStyleLbl="node1" presStyleIdx="0" presStyleCnt="3"/>
      <dgm:spPr/>
      <dgm:t>
        <a:bodyPr/>
        <a:lstStyle/>
        <a:p>
          <a:endParaRPr lang="es-CL"/>
        </a:p>
      </dgm:t>
    </dgm:pt>
    <dgm:pt modelId="{6564A00F-EB38-4C47-86EB-EDEE69939350}" type="pres">
      <dgm:prSet presAssocID="{9CC1A286-467D-ED40-A3C9-979C391774C7}" presName="gear2" presStyleLbl="node1" presStyleIdx="1" presStyleCnt="3" custScaleX="123487" custScaleY="101716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8C83C484-A846-4E4C-A7B2-D4298E194A07}" type="pres">
      <dgm:prSet presAssocID="{9CC1A286-467D-ED40-A3C9-979C391774C7}" presName="gear2srcNode" presStyleLbl="node1" presStyleIdx="1" presStyleCnt="3"/>
      <dgm:spPr/>
      <dgm:t>
        <a:bodyPr/>
        <a:lstStyle/>
        <a:p>
          <a:endParaRPr lang="es-CL"/>
        </a:p>
      </dgm:t>
    </dgm:pt>
    <dgm:pt modelId="{C412069C-8A1F-944A-AEEF-648A6D6B7E6C}" type="pres">
      <dgm:prSet presAssocID="{9CC1A286-467D-ED40-A3C9-979C391774C7}" presName="gear2dstNode" presStyleLbl="node1" presStyleIdx="1" presStyleCnt="3"/>
      <dgm:spPr/>
      <dgm:t>
        <a:bodyPr/>
        <a:lstStyle/>
        <a:p>
          <a:endParaRPr lang="es-CL"/>
        </a:p>
      </dgm:t>
    </dgm:pt>
    <dgm:pt modelId="{FBC1B8D3-1C9E-3546-A4F9-0DA81DDE625E}" type="pres">
      <dgm:prSet presAssocID="{D2372912-5472-2A47-AA99-AAFA548EE601}" presName="gear3" presStyleLbl="node1" presStyleIdx="2" presStyleCnt="3"/>
      <dgm:spPr/>
      <dgm:t>
        <a:bodyPr/>
        <a:lstStyle/>
        <a:p>
          <a:endParaRPr lang="es-CL"/>
        </a:p>
      </dgm:t>
    </dgm:pt>
    <dgm:pt modelId="{ABDB84C4-44A2-0347-A933-2EA1450D4774}" type="pres">
      <dgm:prSet presAssocID="{D2372912-5472-2A47-AA99-AAFA548EE601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922B6CF0-AED5-A145-9495-1690DD4BD123}" type="pres">
      <dgm:prSet presAssocID="{D2372912-5472-2A47-AA99-AAFA548EE601}" presName="gear3srcNode" presStyleLbl="node1" presStyleIdx="2" presStyleCnt="3"/>
      <dgm:spPr/>
      <dgm:t>
        <a:bodyPr/>
        <a:lstStyle/>
        <a:p>
          <a:endParaRPr lang="es-CL"/>
        </a:p>
      </dgm:t>
    </dgm:pt>
    <dgm:pt modelId="{5ACDE39C-5675-B343-A61F-08CB82D18770}" type="pres">
      <dgm:prSet presAssocID="{D2372912-5472-2A47-AA99-AAFA548EE601}" presName="gear3dstNode" presStyleLbl="node1" presStyleIdx="2" presStyleCnt="3"/>
      <dgm:spPr/>
      <dgm:t>
        <a:bodyPr/>
        <a:lstStyle/>
        <a:p>
          <a:endParaRPr lang="es-CL"/>
        </a:p>
      </dgm:t>
    </dgm:pt>
    <dgm:pt modelId="{6C034613-C132-6340-A4BB-285293A56528}" type="pres">
      <dgm:prSet presAssocID="{1A16BCC0-6968-AC4B-847E-411400A71E74}" presName="connector1" presStyleLbl="sibTrans2D1" presStyleIdx="0" presStyleCnt="3"/>
      <dgm:spPr/>
      <dgm:t>
        <a:bodyPr/>
        <a:lstStyle/>
        <a:p>
          <a:endParaRPr lang="es-CL"/>
        </a:p>
      </dgm:t>
    </dgm:pt>
    <dgm:pt modelId="{960BA238-0F4F-4147-B786-31507A68C77D}" type="pres">
      <dgm:prSet presAssocID="{50BE2BEB-084D-AF4B-96B6-66500024108A}" presName="connector2" presStyleLbl="sibTrans2D1" presStyleIdx="1" presStyleCnt="3"/>
      <dgm:spPr/>
      <dgm:t>
        <a:bodyPr/>
        <a:lstStyle/>
        <a:p>
          <a:endParaRPr lang="es-CL"/>
        </a:p>
      </dgm:t>
    </dgm:pt>
    <dgm:pt modelId="{29A72C70-37C0-1843-BCAA-98039E3D37B1}" type="pres">
      <dgm:prSet presAssocID="{351D808D-2C9A-EE4C-B816-4AEFA037439A}" presName="connector3" presStyleLbl="sibTrans2D1" presStyleIdx="2" presStyleCnt="3" custLinFactNeighborY="-1645"/>
      <dgm:spPr/>
      <dgm:t>
        <a:bodyPr/>
        <a:lstStyle/>
        <a:p>
          <a:endParaRPr lang="es-CL"/>
        </a:p>
      </dgm:t>
    </dgm:pt>
  </dgm:ptLst>
  <dgm:cxnLst>
    <dgm:cxn modelId="{1FDA9D27-6E59-104D-896E-587944F4C068}" type="presOf" srcId="{9CC1A286-467D-ED40-A3C9-979C391774C7}" destId="{6564A00F-EB38-4C47-86EB-EDEE69939350}" srcOrd="0" destOrd="0" presId="urn:microsoft.com/office/officeart/2005/8/layout/gear1"/>
    <dgm:cxn modelId="{CCE65AA7-07D7-A844-8BB7-0F96184EC358}" type="presOf" srcId="{D2372912-5472-2A47-AA99-AAFA548EE601}" destId="{ABDB84C4-44A2-0347-A933-2EA1450D4774}" srcOrd="1" destOrd="0" presId="urn:microsoft.com/office/officeart/2005/8/layout/gear1"/>
    <dgm:cxn modelId="{AAD9752D-84DA-0A45-BBE0-05DB5241356C}" type="presOf" srcId="{9CC1A286-467D-ED40-A3C9-979C391774C7}" destId="{C412069C-8A1F-944A-AEEF-648A6D6B7E6C}" srcOrd="2" destOrd="0" presId="urn:microsoft.com/office/officeart/2005/8/layout/gear1"/>
    <dgm:cxn modelId="{1EB58FC9-6AD0-2549-BA91-2CD900AA5F53}" srcId="{4576865E-44DB-D948-83C9-551529193A28}" destId="{9CC1A286-467D-ED40-A3C9-979C391774C7}" srcOrd="1" destOrd="0" parTransId="{3A636A00-54F1-9D40-A889-46E4955CA517}" sibTransId="{50BE2BEB-084D-AF4B-96B6-66500024108A}"/>
    <dgm:cxn modelId="{482DC574-A36B-DF45-94F1-4AAE3B2BA073}" type="presOf" srcId="{9427E86A-686A-6042-AE08-1587BAAC0E78}" destId="{32177D9F-9857-1046-8074-7D824E29B8D5}" srcOrd="0" destOrd="0" presId="urn:microsoft.com/office/officeart/2005/8/layout/gear1"/>
    <dgm:cxn modelId="{C00AB79D-9CC7-8944-BDD7-1E3BE88A174E}" type="presOf" srcId="{1A16BCC0-6968-AC4B-847E-411400A71E74}" destId="{6C034613-C132-6340-A4BB-285293A56528}" srcOrd="0" destOrd="0" presId="urn:microsoft.com/office/officeart/2005/8/layout/gear1"/>
    <dgm:cxn modelId="{6D27ACD9-B7C8-584E-B489-7445483050AA}" type="presOf" srcId="{9427E86A-686A-6042-AE08-1587BAAC0E78}" destId="{E94A7666-128B-0B45-A78A-66E42DF2D485}" srcOrd="1" destOrd="0" presId="urn:microsoft.com/office/officeart/2005/8/layout/gear1"/>
    <dgm:cxn modelId="{7329F91B-FF96-5C4C-B2F9-FDD99AE74C55}" type="presOf" srcId="{D2372912-5472-2A47-AA99-AAFA548EE601}" destId="{5ACDE39C-5675-B343-A61F-08CB82D18770}" srcOrd="3" destOrd="0" presId="urn:microsoft.com/office/officeart/2005/8/layout/gear1"/>
    <dgm:cxn modelId="{61BB91D5-3D40-5B41-9DCD-9A278AF4413F}" type="presOf" srcId="{50BE2BEB-084D-AF4B-96B6-66500024108A}" destId="{960BA238-0F4F-4147-B786-31507A68C77D}" srcOrd="0" destOrd="0" presId="urn:microsoft.com/office/officeart/2005/8/layout/gear1"/>
    <dgm:cxn modelId="{D789A3EA-F756-6640-B8B9-AE62583193FB}" type="presOf" srcId="{9427E86A-686A-6042-AE08-1587BAAC0E78}" destId="{B52E9D94-8E7E-9946-9594-831C9C59BF7E}" srcOrd="2" destOrd="0" presId="urn:microsoft.com/office/officeart/2005/8/layout/gear1"/>
    <dgm:cxn modelId="{B223DA1C-7B6D-FD4D-AC98-7504A975D3F9}" type="presOf" srcId="{4576865E-44DB-D948-83C9-551529193A28}" destId="{2B977BC4-C95A-D54B-A32A-F68B34DA2152}" srcOrd="0" destOrd="0" presId="urn:microsoft.com/office/officeart/2005/8/layout/gear1"/>
    <dgm:cxn modelId="{C2CA89BA-BE6D-FF4D-B97E-0701307AB5FA}" type="presOf" srcId="{D2372912-5472-2A47-AA99-AAFA548EE601}" destId="{922B6CF0-AED5-A145-9495-1690DD4BD123}" srcOrd="2" destOrd="0" presId="urn:microsoft.com/office/officeart/2005/8/layout/gear1"/>
    <dgm:cxn modelId="{39114DE6-FF67-F94B-A1FE-F845513F43B6}" srcId="{4576865E-44DB-D948-83C9-551529193A28}" destId="{3526BA65-218D-B44A-8F5C-5E58E7A73742}" srcOrd="3" destOrd="0" parTransId="{0A15EFEE-72D7-8E43-A70D-04DB46E5F654}" sibTransId="{64A89F48-0F5F-B843-AB54-BF8FC3CA8B6E}"/>
    <dgm:cxn modelId="{4A557B3A-0187-F94E-B062-3D69D8604BA3}" srcId="{4576865E-44DB-D948-83C9-551529193A28}" destId="{D2372912-5472-2A47-AA99-AAFA548EE601}" srcOrd="2" destOrd="0" parTransId="{0346BF18-4899-AE4B-B6CB-6C60C2EF651A}" sibTransId="{351D808D-2C9A-EE4C-B816-4AEFA037439A}"/>
    <dgm:cxn modelId="{5D0805C4-DDFE-0C45-A999-F76464C4B293}" type="presOf" srcId="{9CC1A286-467D-ED40-A3C9-979C391774C7}" destId="{8C83C484-A846-4E4C-A7B2-D4298E194A07}" srcOrd="1" destOrd="0" presId="urn:microsoft.com/office/officeart/2005/8/layout/gear1"/>
    <dgm:cxn modelId="{3959D3A9-06F7-7C48-89F0-91CA1394E387}" srcId="{4576865E-44DB-D948-83C9-551529193A28}" destId="{9427E86A-686A-6042-AE08-1587BAAC0E78}" srcOrd="0" destOrd="0" parTransId="{5AD57DAA-3F44-8641-910A-50041622A9CE}" sibTransId="{1A16BCC0-6968-AC4B-847E-411400A71E74}"/>
    <dgm:cxn modelId="{5774AD36-AA50-F14F-BA75-701D11DAA883}" type="presOf" srcId="{D2372912-5472-2A47-AA99-AAFA548EE601}" destId="{FBC1B8D3-1C9E-3546-A4F9-0DA81DDE625E}" srcOrd="0" destOrd="0" presId="urn:microsoft.com/office/officeart/2005/8/layout/gear1"/>
    <dgm:cxn modelId="{792CD302-A333-1944-8A05-C3633447EEB3}" type="presOf" srcId="{351D808D-2C9A-EE4C-B816-4AEFA037439A}" destId="{29A72C70-37C0-1843-BCAA-98039E3D37B1}" srcOrd="0" destOrd="0" presId="urn:microsoft.com/office/officeart/2005/8/layout/gear1"/>
    <dgm:cxn modelId="{4D73F5E9-7387-E24C-88AF-68E3351176D6}" type="presParOf" srcId="{2B977BC4-C95A-D54B-A32A-F68B34DA2152}" destId="{32177D9F-9857-1046-8074-7D824E29B8D5}" srcOrd="0" destOrd="0" presId="urn:microsoft.com/office/officeart/2005/8/layout/gear1"/>
    <dgm:cxn modelId="{9B31C54F-4DEE-B14B-BB21-7AF31B49EB97}" type="presParOf" srcId="{2B977BC4-C95A-D54B-A32A-F68B34DA2152}" destId="{E94A7666-128B-0B45-A78A-66E42DF2D485}" srcOrd="1" destOrd="0" presId="urn:microsoft.com/office/officeart/2005/8/layout/gear1"/>
    <dgm:cxn modelId="{26560C8D-2AC9-544C-BF89-A525F45931AE}" type="presParOf" srcId="{2B977BC4-C95A-D54B-A32A-F68B34DA2152}" destId="{B52E9D94-8E7E-9946-9594-831C9C59BF7E}" srcOrd="2" destOrd="0" presId="urn:microsoft.com/office/officeart/2005/8/layout/gear1"/>
    <dgm:cxn modelId="{C20C6F67-79EB-8E4B-8A09-51B997A3B413}" type="presParOf" srcId="{2B977BC4-C95A-D54B-A32A-F68B34DA2152}" destId="{6564A00F-EB38-4C47-86EB-EDEE69939350}" srcOrd="3" destOrd="0" presId="urn:microsoft.com/office/officeart/2005/8/layout/gear1"/>
    <dgm:cxn modelId="{940ADF2F-6A94-1C41-ACC3-4C4F14AA0522}" type="presParOf" srcId="{2B977BC4-C95A-D54B-A32A-F68B34DA2152}" destId="{8C83C484-A846-4E4C-A7B2-D4298E194A07}" srcOrd="4" destOrd="0" presId="urn:microsoft.com/office/officeart/2005/8/layout/gear1"/>
    <dgm:cxn modelId="{C1E1A5A0-3A7D-634C-AC6E-26909941C4FE}" type="presParOf" srcId="{2B977BC4-C95A-D54B-A32A-F68B34DA2152}" destId="{C412069C-8A1F-944A-AEEF-648A6D6B7E6C}" srcOrd="5" destOrd="0" presId="urn:microsoft.com/office/officeart/2005/8/layout/gear1"/>
    <dgm:cxn modelId="{99953024-415B-854D-A145-C995E45E4C56}" type="presParOf" srcId="{2B977BC4-C95A-D54B-A32A-F68B34DA2152}" destId="{FBC1B8D3-1C9E-3546-A4F9-0DA81DDE625E}" srcOrd="6" destOrd="0" presId="urn:microsoft.com/office/officeart/2005/8/layout/gear1"/>
    <dgm:cxn modelId="{6C99EF9E-EE4C-C442-AE81-18A7564DF833}" type="presParOf" srcId="{2B977BC4-C95A-D54B-A32A-F68B34DA2152}" destId="{ABDB84C4-44A2-0347-A933-2EA1450D4774}" srcOrd="7" destOrd="0" presId="urn:microsoft.com/office/officeart/2005/8/layout/gear1"/>
    <dgm:cxn modelId="{D60A2037-8974-CE4E-884D-2B17922A7FE7}" type="presParOf" srcId="{2B977BC4-C95A-D54B-A32A-F68B34DA2152}" destId="{922B6CF0-AED5-A145-9495-1690DD4BD123}" srcOrd="8" destOrd="0" presId="urn:microsoft.com/office/officeart/2005/8/layout/gear1"/>
    <dgm:cxn modelId="{50CE608A-096D-6240-919B-21B5FB077C89}" type="presParOf" srcId="{2B977BC4-C95A-D54B-A32A-F68B34DA2152}" destId="{5ACDE39C-5675-B343-A61F-08CB82D18770}" srcOrd="9" destOrd="0" presId="urn:microsoft.com/office/officeart/2005/8/layout/gear1"/>
    <dgm:cxn modelId="{909B68BD-6706-894A-8836-4333AB3FAECB}" type="presParOf" srcId="{2B977BC4-C95A-D54B-A32A-F68B34DA2152}" destId="{6C034613-C132-6340-A4BB-285293A56528}" srcOrd="10" destOrd="0" presId="urn:microsoft.com/office/officeart/2005/8/layout/gear1"/>
    <dgm:cxn modelId="{67AC9382-6462-A449-AE3D-B1013F0B9760}" type="presParOf" srcId="{2B977BC4-C95A-D54B-A32A-F68B34DA2152}" destId="{960BA238-0F4F-4147-B786-31507A68C77D}" srcOrd="11" destOrd="0" presId="urn:microsoft.com/office/officeart/2005/8/layout/gear1"/>
    <dgm:cxn modelId="{AFF8D791-BFC9-B941-A0D4-6EA2F1A56481}" type="presParOf" srcId="{2B977BC4-C95A-D54B-A32A-F68B34DA2152}" destId="{29A72C70-37C0-1843-BCAA-98039E3D37B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5099F2C-70E0-4D48-924B-0A3F867EF1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75D761F-0D30-4F4B-AB7E-FAC5DCE36B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L"/>
          </a:p>
        </p:txBody>
      </p:sp>
      <p:sp>
        <p:nvSpPr>
          <p:cNvPr id="4" name="Marcador de posición de fecha 3">
            <a:extLst>
              <a:ext uri="{FF2B5EF4-FFF2-40B4-BE49-F238E27FC236}">
                <a16:creationId xmlns:a16="http://schemas.microsoft.com/office/drawing/2014/main" xmlns="" id="{EED85842-C5DD-5A40-AA30-01BB7D14F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537D-FCEF-7843-B5BE-83A9656B8AA4}" type="datetimeFigureOut">
              <a:rPr lang="es-CL" smtClean="0"/>
              <a:t>23-10-2025</a:t>
            </a:fld>
            <a:endParaRPr lang="es-CL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:a16="http://schemas.microsoft.com/office/drawing/2014/main" xmlns="" id="{175EBFC3-95C0-AF4F-AB6A-A7DE3C3FB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xmlns="" id="{07C156AD-CDEB-A846-8A83-2F9576B23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9E9FC-8190-884F-B381-8B25D104119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24885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33A4E56-2BB2-C94D-9FCE-1978FE555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texto vertical 2">
            <a:extLst>
              <a:ext uri="{FF2B5EF4-FFF2-40B4-BE49-F238E27FC236}">
                <a16:creationId xmlns:a16="http://schemas.microsoft.com/office/drawing/2014/main" xmlns="" id="{3D131C0B-CCBC-C14A-B660-74E81C89B9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posición de fecha 3">
            <a:extLst>
              <a:ext uri="{FF2B5EF4-FFF2-40B4-BE49-F238E27FC236}">
                <a16:creationId xmlns:a16="http://schemas.microsoft.com/office/drawing/2014/main" xmlns="" id="{08F0DD91-12CA-A54F-9972-8683FAE58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537D-FCEF-7843-B5BE-83A9656B8AA4}" type="datetimeFigureOut">
              <a:rPr lang="es-CL" smtClean="0"/>
              <a:t>23-10-2025</a:t>
            </a:fld>
            <a:endParaRPr lang="es-CL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:a16="http://schemas.microsoft.com/office/drawing/2014/main" xmlns="" id="{C18C3F03-3DE9-FD4A-927F-7372C284A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xmlns="" id="{88B2ACCD-FDD5-A744-B78A-C340198BB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9E9FC-8190-884F-B381-8B25D104119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61600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76CADB14-5D1B-144E-B6EE-44D0EE0E73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texto vertical 2">
            <a:extLst>
              <a:ext uri="{FF2B5EF4-FFF2-40B4-BE49-F238E27FC236}">
                <a16:creationId xmlns:a16="http://schemas.microsoft.com/office/drawing/2014/main" xmlns="" id="{68B036AC-0060-ED4A-838A-4322212DB1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posición de fecha 3">
            <a:extLst>
              <a:ext uri="{FF2B5EF4-FFF2-40B4-BE49-F238E27FC236}">
                <a16:creationId xmlns:a16="http://schemas.microsoft.com/office/drawing/2014/main" xmlns="" id="{8E362BB3-D114-A244-96ED-359D765E8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537D-FCEF-7843-B5BE-83A9656B8AA4}" type="datetimeFigureOut">
              <a:rPr lang="es-CL" smtClean="0"/>
              <a:t>23-10-2025</a:t>
            </a:fld>
            <a:endParaRPr lang="es-CL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:a16="http://schemas.microsoft.com/office/drawing/2014/main" xmlns="" id="{F15FDD22-234D-CD4C-A0B1-F83935FA9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xmlns="" id="{2942B051-F1F2-C245-9CAD-A957D25B8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9E9FC-8190-884F-B381-8B25D104119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99817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BA8C1AC-EAA2-094D-B7E6-72E2E3877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590327B-76D6-4742-AC13-93C6A4680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posición de fecha 3">
            <a:extLst>
              <a:ext uri="{FF2B5EF4-FFF2-40B4-BE49-F238E27FC236}">
                <a16:creationId xmlns:a16="http://schemas.microsoft.com/office/drawing/2014/main" xmlns="" id="{8E19CFB7-13E8-CC4C-9911-3061E2FBF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537D-FCEF-7843-B5BE-83A9656B8AA4}" type="datetimeFigureOut">
              <a:rPr lang="es-CL" smtClean="0"/>
              <a:t>23-10-2025</a:t>
            </a:fld>
            <a:endParaRPr lang="es-CL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:a16="http://schemas.microsoft.com/office/drawing/2014/main" xmlns="" id="{62A73FA4-95CF-F346-A928-1F9C96575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xmlns="" id="{8F23A4D7-D900-4D4A-98DF-3F4C9D2E2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9E9FC-8190-884F-B381-8B25D104119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38414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E213AAE-CDA1-B247-B382-C68C053E5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xmlns="" id="{1EDF0F25-59DA-CA4B-9894-E38A2386A6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posición de fecha 3">
            <a:extLst>
              <a:ext uri="{FF2B5EF4-FFF2-40B4-BE49-F238E27FC236}">
                <a16:creationId xmlns:a16="http://schemas.microsoft.com/office/drawing/2014/main" xmlns="" id="{2106D5A2-5A74-044F-A0EF-FB060E7FA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537D-FCEF-7843-B5BE-83A9656B8AA4}" type="datetimeFigureOut">
              <a:rPr lang="es-CL" smtClean="0"/>
              <a:t>23-10-2025</a:t>
            </a:fld>
            <a:endParaRPr lang="es-CL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:a16="http://schemas.microsoft.com/office/drawing/2014/main" xmlns="" id="{338DAF77-73EB-D949-A904-BAF68001D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xmlns="" id="{020B05E3-7099-BA42-ACF8-6977F770D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9E9FC-8190-884F-B381-8B25D104119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55487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DDEC247-15FD-BD43-9E59-042CACC8A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419BA2A-583C-914A-9884-39E0A3A52A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8564B932-82C4-0746-828A-15810CD271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posición de fecha 4">
            <a:extLst>
              <a:ext uri="{FF2B5EF4-FFF2-40B4-BE49-F238E27FC236}">
                <a16:creationId xmlns:a16="http://schemas.microsoft.com/office/drawing/2014/main" xmlns="" id="{E7A1EA70-ACBB-9E4C-ACC4-937565250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537D-FCEF-7843-B5BE-83A9656B8AA4}" type="datetimeFigureOut">
              <a:rPr lang="es-CL" smtClean="0"/>
              <a:t>23-10-2025</a:t>
            </a:fld>
            <a:endParaRPr lang="es-CL"/>
          </a:p>
        </p:txBody>
      </p:sp>
      <p:sp>
        <p:nvSpPr>
          <p:cNvPr id="6" name="Marcador de posición de pie de página 5">
            <a:extLst>
              <a:ext uri="{FF2B5EF4-FFF2-40B4-BE49-F238E27FC236}">
                <a16:creationId xmlns:a16="http://schemas.microsoft.com/office/drawing/2014/main" xmlns="" id="{770FA8F0-5A97-5A41-BE93-C57C28DDE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:a16="http://schemas.microsoft.com/office/drawing/2014/main" xmlns="" id="{ED0952AE-AAE6-7A44-88E0-8B50BB3DC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9E9FC-8190-884F-B381-8B25D104119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33351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11403BD-0F45-2545-9CD5-350620B50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xmlns="" id="{AA661347-E675-4542-8F51-5561E15B04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BBAF76D-A97F-F240-9C01-AC7A9ABE86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posición de texto 4">
            <a:extLst>
              <a:ext uri="{FF2B5EF4-FFF2-40B4-BE49-F238E27FC236}">
                <a16:creationId xmlns:a16="http://schemas.microsoft.com/office/drawing/2014/main" xmlns="" id="{2B82A1A2-6040-0E40-9FA2-78BC90AFC1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7FDA93D-01E1-9E4D-815A-686971EFD7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posición de fecha 6">
            <a:extLst>
              <a:ext uri="{FF2B5EF4-FFF2-40B4-BE49-F238E27FC236}">
                <a16:creationId xmlns:a16="http://schemas.microsoft.com/office/drawing/2014/main" xmlns="" id="{0F084CDA-CEE6-E143-8FA4-0BF5A62D7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537D-FCEF-7843-B5BE-83A9656B8AA4}" type="datetimeFigureOut">
              <a:rPr lang="es-CL" smtClean="0"/>
              <a:t>23-10-2025</a:t>
            </a:fld>
            <a:endParaRPr lang="es-CL"/>
          </a:p>
        </p:txBody>
      </p:sp>
      <p:sp>
        <p:nvSpPr>
          <p:cNvPr id="8" name="Marcador de posición de pie de página 7">
            <a:extLst>
              <a:ext uri="{FF2B5EF4-FFF2-40B4-BE49-F238E27FC236}">
                <a16:creationId xmlns:a16="http://schemas.microsoft.com/office/drawing/2014/main" xmlns="" id="{0DAA5D75-818E-F24B-9630-931FA5F23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posición de número de diapositiva 8">
            <a:extLst>
              <a:ext uri="{FF2B5EF4-FFF2-40B4-BE49-F238E27FC236}">
                <a16:creationId xmlns:a16="http://schemas.microsoft.com/office/drawing/2014/main" xmlns="" id="{F0BD8FD2-A5D3-D848-9189-21B64C7E1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9E9FC-8190-884F-B381-8B25D104119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61068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283180F-2255-FA4A-BD20-604D37982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fecha 2">
            <a:extLst>
              <a:ext uri="{FF2B5EF4-FFF2-40B4-BE49-F238E27FC236}">
                <a16:creationId xmlns:a16="http://schemas.microsoft.com/office/drawing/2014/main" xmlns="" id="{D71E0B1C-F908-BF42-8F43-953CB3AB3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537D-FCEF-7843-B5BE-83A9656B8AA4}" type="datetimeFigureOut">
              <a:rPr lang="es-CL" smtClean="0"/>
              <a:t>23-10-2025</a:t>
            </a:fld>
            <a:endParaRPr lang="es-CL"/>
          </a:p>
        </p:txBody>
      </p:sp>
      <p:sp>
        <p:nvSpPr>
          <p:cNvPr id="4" name="Marcador de posición de pie de página 3">
            <a:extLst>
              <a:ext uri="{FF2B5EF4-FFF2-40B4-BE49-F238E27FC236}">
                <a16:creationId xmlns:a16="http://schemas.microsoft.com/office/drawing/2014/main" xmlns="" id="{1AF0B3DF-291F-9542-A5CB-F28BF2489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xmlns="" id="{023BDBDF-4F91-754F-8417-A0461B10B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9E9FC-8190-884F-B381-8B25D104119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94658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fecha 1">
            <a:extLst>
              <a:ext uri="{FF2B5EF4-FFF2-40B4-BE49-F238E27FC236}">
                <a16:creationId xmlns:a16="http://schemas.microsoft.com/office/drawing/2014/main" xmlns="" id="{7701B6F6-B424-D84A-91B0-878A48779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537D-FCEF-7843-B5BE-83A9656B8AA4}" type="datetimeFigureOut">
              <a:rPr lang="es-CL" smtClean="0"/>
              <a:t>23-10-2025</a:t>
            </a:fld>
            <a:endParaRPr lang="es-CL"/>
          </a:p>
        </p:txBody>
      </p:sp>
      <p:sp>
        <p:nvSpPr>
          <p:cNvPr id="3" name="Marcador de posición de pie de página 2">
            <a:extLst>
              <a:ext uri="{FF2B5EF4-FFF2-40B4-BE49-F238E27FC236}">
                <a16:creationId xmlns:a16="http://schemas.microsoft.com/office/drawing/2014/main" xmlns="" id="{EFEB3584-4603-EF48-94E0-568F911DE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xmlns="" id="{321E6FD5-CF28-4548-B914-ACADCA277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9E9FC-8190-884F-B381-8B25D104119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22187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B1F5BE4-E2D0-154A-B7B7-56776938F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59E6222-EA25-9A48-A026-3CA60DC2B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posición de texto 3">
            <a:extLst>
              <a:ext uri="{FF2B5EF4-FFF2-40B4-BE49-F238E27FC236}">
                <a16:creationId xmlns:a16="http://schemas.microsoft.com/office/drawing/2014/main" xmlns="" id="{418D47A1-1A77-814F-9939-56BC3D26BB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posición de fecha 4">
            <a:extLst>
              <a:ext uri="{FF2B5EF4-FFF2-40B4-BE49-F238E27FC236}">
                <a16:creationId xmlns:a16="http://schemas.microsoft.com/office/drawing/2014/main" xmlns="" id="{DFA419B6-25A2-0846-86D6-DF8BE2386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537D-FCEF-7843-B5BE-83A9656B8AA4}" type="datetimeFigureOut">
              <a:rPr lang="es-CL" smtClean="0"/>
              <a:t>23-10-2025</a:t>
            </a:fld>
            <a:endParaRPr lang="es-CL"/>
          </a:p>
        </p:txBody>
      </p:sp>
      <p:sp>
        <p:nvSpPr>
          <p:cNvPr id="6" name="Marcador de posición de pie de página 5">
            <a:extLst>
              <a:ext uri="{FF2B5EF4-FFF2-40B4-BE49-F238E27FC236}">
                <a16:creationId xmlns:a16="http://schemas.microsoft.com/office/drawing/2014/main" xmlns="" id="{E61B4AE6-5A74-A344-AE7A-F2C0709E0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:a16="http://schemas.microsoft.com/office/drawing/2014/main" xmlns="" id="{218C4671-484A-B641-A231-DA2BB7E8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9E9FC-8190-884F-B381-8B25D104119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52436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88BFDBA-1AF6-FA45-9BBA-4B8208D90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A2525BA0-5A27-8C4E-8E13-38174DBB45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posición de texto 3">
            <a:extLst>
              <a:ext uri="{FF2B5EF4-FFF2-40B4-BE49-F238E27FC236}">
                <a16:creationId xmlns:a16="http://schemas.microsoft.com/office/drawing/2014/main" xmlns="" id="{33951B0E-165A-CF46-B6A1-F131EAF176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posición de fecha 4">
            <a:extLst>
              <a:ext uri="{FF2B5EF4-FFF2-40B4-BE49-F238E27FC236}">
                <a16:creationId xmlns:a16="http://schemas.microsoft.com/office/drawing/2014/main" xmlns="" id="{A2FB3057-D81F-3C44-A41E-D31F6639F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537D-FCEF-7843-B5BE-83A9656B8AA4}" type="datetimeFigureOut">
              <a:rPr lang="es-CL" smtClean="0"/>
              <a:t>23-10-2025</a:t>
            </a:fld>
            <a:endParaRPr lang="es-CL"/>
          </a:p>
        </p:txBody>
      </p:sp>
      <p:sp>
        <p:nvSpPr>
          <p:cNvPr id="6" name="Marcador de posición de pie de página 5">
            <a:extLst>
              <a:ext uri="{FF2B5EF4-FFF2-40B4-BE49-F238E27FC236}">
                <a16:creationId xmlns:a16="http://schemas.microsoft.com/office/drawing/2014/main" xmlns="" id="{A404545C-0E24-D943-A11A-CB653D60E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:a16="http://schemas.microsoft.com/office/drawing/2014/main" xmlns="" id="{CA78788E-459B-CB4E-816C-32D311AAF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9E9FC-8190-884F-B381-8B25D104119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22703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>
            <a:extLst>
              <a:ext uri="{FF2B5EF4-FFF2-40B4-BE49-F238E27FC236}">
                <a16:creationId xmlns:a16="http://schemas.microsoft.com/office/drawing/2014/main" xmlns="" id="{18990243-26FD-0548-B823-73A5813F4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xmlns="" id="{163069D8-0ED6-8144-9835-629B868B9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posición de fecha 3">
            <a:extLst>
              <a:ext uri="{FF2B5EF4-FFF2-40B4-BE49-F238E27FC236}">
                <a16:creationId xmlns:a16="http://schemas.microsoft.com/office/drawing/2014/main" xmlns="" id="{9D7BA6AC-DB7A-FF4B-A024-AEE43DDCEB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6537D-FCEF-7843-B5BE-83A9656B8AA4}" type="datetimeFigureOut">
              <a:rPr lang="es-CL" smtClean="0"/>
              <a:t>23-10-2025</a:t>
            </a:fld>
            <a:endParaRPr lang="es-CL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:a16="http://schemas.microsoft.com/office/drawing/2014/main" xmlns="" id="{F2C46410-BB9D-574F-AC2B-AE2D81B8C2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xmlns="" id="{F8D41E37-92A1-4149-ADD3-09B1AD2566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9E9FC-8190-884F-B381-8B25D104119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58923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1185876-B1F7-6642-9E34-0FF45AC1B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080DB1DA-B228-5A45-BAF6-543358A1CE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2340079" cy="6858000"/>
          </a:xfr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798A00F2-1A85-6847-968A-2E1EDB2281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13178" y="3831772"/>
            <a:ext cx="3447877" cy="3391354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B7C51093-08BE-1B4B-B08B-6A21E6834EBC}"/>
              </a:ext>
            </a:extLst>
          </p:cNvPr>
          <p:cNvSpPr/>
          <p:nvPr/>
        </p:nvSpPr>
        <p:spPr>
          <a:xfrm>
            <a:off x="4262059" y="4368440"/>
            <a:ext cx="4083655" cy="1358456"/>
          </a:xfrm>
          <a:prstGeom prst="rect">
            <a:avLst/>
          </a:prstGeom>
          <a:noFill/>
          <a:effectLst>
            <a:softEdge rad="1270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 b="1" dirty="0">
              <a:solidFill>
                <a:schemeClr val="tx1"/>
              </a:solidFill>
              <a:highlight>
                <a:srgbClr val="FFFF00"/>
              </a:highlight>
              <a:latin typeface="Comic Sans MS" panose="030F0702030302020204" pitchFamily="66" charset="0"/>
            </a:endParaRPr>
          </a:p>
          <a:p>
            <a:pPr algn="ctr"/>
            <a:r>
              <a:rPr lang="es-CL" sz="28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146E6D"/>
                </a:highlight>
                <a:latin typeface="Comic Sans MS" panose="030F0702030302020204" pitchFamily="66" charset="0"/>
              </a:rPr>
              <a:t>3eros MEDIOS</a:t>
            </a:r>
          </a:p>
          <a:p>
            <a:pPr algn="ctr"/>
            <a:r>
              <a:rPr lang="es-CL" sz="28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146E6D"/>
                </a:highlight>
                <a:latin typeface="Comic Sans MS" panose="030F0702030302020204" pitchFamily="66" charset="0"/>
              </a:rPr>
              <a:t>2026</a:t>
            </a:r>
          </a:p>
          <a:p>
            <a:pPr algn="ctr"/>
            <a:endParaRPr lang="es-CL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01940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xmlns="" id="{2D6B0A0F-23AB-924C-A038-32F07B3EBC12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14949"/>
            <a:ext cx="12192000" cy="6843051"/>
          </a:xfr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ADAFBC45-5133-5848-AC18-87B02EBCD6A0}"/>
              </a:ext>
            </a:extLst>
          </p:cNvPr>
          <p:cNvSpPr txBox="1">
            <a:spLocks/>
          </p:cNvSpPr>
          <p:nvPr/>
        </p:nvSpPr>
        <p:spPr>
          <a:xfrm>
            <a:off x="560407" y="490391"/>
            <a:ext cx="5114679" cy="201114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8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Comic Sans MS" panose="030F0702030302020204" pitchFamily="66" charset="0"/>
              </a:rPr>
              <a:t>Prop</a:t>
            </a:r>
            <a:r>
              <a:rPr lang="es-ES" sz="80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Comic Sans MS" panose="030F0702030302020204" pitchFamily="66" charset="0"/>
              </a:rPr>
              <a:t>ó</a:t>
            </a:r>
            <a:r>
              <a:rPr lang="es-CL" sz="8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Comic Sans MS" panose="030F0702030302020204" pitchFamily="66" charset="0"/>
              </a:rPr>
              <a:t>sito       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xmlns="" id="{9374A191-EF52-534A-BADF-CAF8B91C75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2647928"/>
              </p:ext>
            </p:extLst>
          </p:nvPr>
        </p:nvGraphicFramePr>
        <p:xfrm>
          <a:off x="1004454" y="1676283"/>
          <a:ext cx="11021641" cy="47245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29124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1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contenido 7">
            <a:extLst>
              <a:ext uri="{FF2B5EF4-FFF2-40B4-BE49-F238E27FC236}">
                <a16:creationId xmlns:a16="http://schemas.microsoft.com/office/drawing/2014/main" xmlns="" id="{A5D20C64-E656-5D4C-8C33-C9D023F00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3051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1DA7F8BC-5FFE-B849-AEF9-D969356DB8A7}"/>
              </a:ext>
            </a:extLst>
          </p:cNvPr>
          <p:cNvSpPr txBox="1">
            <a:spLocks/>
          </p:cNvSpPr>
          <p:nvPr/>
        </p:nvSpPr>
        <p:spPr>
          <a:xfrm>
            <a:off x="624114" y="544756"/>
            <a:ext cx="1129403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L" sz="8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Comic Sans MS" panose="030F0702030302020204" pitchFamily="66" charset="0"/>
              </a:rPr>
              <a:t>Contenidos Generales</a:t>
            </a:r>
            <a:r>
              <a:rPr lang="es-CL" sz="6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Comic Sans MS" panose="030F0702030302020204" pitchFamily="66" charset="0"/>
              </a:rPr>
              <a:t>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xmlns="" id="{CB3B9951-454A-F34B-8560-D5D113FB37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0498911"/>
              </p:ext>
            </p:extLst>
          </p:nvPr>
        </p:nvGraphicFramePr>
        <p:xfrm>
          <a:off x="508000" y="1853781"/>
          <a:ext cx="9898743" cy="4675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887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1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7">
            <a:extLst>
              <a:ext uri="{FF2B5EF4-FFF2-40B4-BE49-F238E27FC236}">
                <a16:creationId xmlns:a16="http://schemas.microsoft.com/office/drawing/2014/main" xmlns="" id="{8F1E9A4F-8D4D-BD44-9FA3-B7F07859A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49"/>
            <a:ext cx="12192000" cy="6843051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C724BA42-200C-C344-ABE9-C79B1032818E}"/>
              </a:ext>
            </a:extLst>
          </p:cNvPr>
          <p:cNvSpPr txBox="1">
            <a:spLocks/>
          </p:cNvSpPr>
          <p:nvPr/>
        </p:nvSpPr>
        <p:spPr>
          <a:xfrm>
            <a:off x="522515" y="707221"/>
            <a:ext cx="11480799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L" sz="8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Comic Sans MS" panose="030F0702030302020204" pitchFamily="66" charset="0"/>
              </a:rPr>
              <a:t>Formato de Evaluaci</a:t>
            </a:r>
            <a:r>
              <a:rPr lang="es-ES" sz="80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Comic Sans MS" panose="030F0702030302020204" pitchFamily="66" charset="0"/>
              </a:rPr>
              <a:t>ó</a:t>
            </a:r>
            <a:r>
              <a:rPr lang="es-CL" sz="8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Comic Sans MS" panose="030F0702030302020204" pitchFamily="66" charset="0"/>
              </a:rPr>
              <a:t>n</a:t>
            </a:r>
            <a:r>
              <a:rPr lang="es-CL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Comic Sans MS" panose="030F0702030302020204" pitchFamily="66" charset="0"/>
              </a:rPr>
              <a:t>.</a:t>
            </a:r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xmlns="" id="{315E03C5-17C0-9844-8A28-5C521CF0D1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7653864"/>
              </p:ext>
            </p:extLst>
          </p:nvPr>
        </p:nvGraphicFramePr>
        <p:xfrm>
          <a:off x="333829" y="848674"/>
          <a:ext cx="4996542" cy="6808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5" name="Diagrama 14">
            <a:extLst>
              <a:ext uri="{FF2B5EF4-FFF2-40B4-BE49-F238E27FC236}">
                <a16:creationId xmlns:a16="http://schemas.microsoft.com/office/drawing/2014/main" xmlns="" id="{60BE720F-7AA6-D045-AEFF-9E06B63366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7452256"/>
              </p:ext>
            </p:extLst>
          </p:nvPr>
        </p:nvGraphicFramePr>
        <p:xfrm>
          <a:off x="3541486" y="1799771"/>
          <a:ext cx="10622643" cy="4905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18013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  <p:bldGraphic spid="15" grpId="0">
        <p:bldAsOne/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112</Words>
  <Application>Microsoft Office PowerPoint</Application>
  <PresentationFormat>Panorámica</PresentationFormat>
  <Paragraphs>19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Física</dc:title>
  <dc:creator>Usuario de Microsoft Office</dc:creator>
  <cp:lastModifiedBy>Cuenta Microsoft</cp:lastModifiedBy>
  <cp:revision>97</cp:revision>
  <dcterms:created xsi:type="dcterms:W3CDTF">2019-11-11T21:00:26Z</dcterms:created>
  <dcterms:modified xsi:type="dcterms:W3CDTF">2025-10-23T15:57:44Z</dcterms:modified>
</cp:coreProperties>
</file>