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6"/>
  </p:notesMasterIdLst>
  <p:sldIdLst>
    <p:sldId id="256" r:id="rId2"/>
    <p:sldId id="269" r:id="rId3"/>
    <p:sldId id="263" r:id="rId4"/>
    <p:sldId id="270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annette Fernández" userId="bc11422eee9b7627" providerId="LiveId" clId="{E45735A8-9553-45EA-81C5-3A927F8B3671}"/>
    <pc:docChg chg="custSel modSld">
      <pc:chgData name="Jeannette Fernández" userId="bc11422eee9b7627" providerId="LiveId" clId="{E45735A8-9553-45EA-81C5-3A927F8B3671}" dt="2025-10-03T14:43:21.432" v="65" actId="14100"/>
      <pc:docMkLst>
        <pc:docMk/>
      </pc:docMkLst>
      <pc:sldChg chg="modSp mod">
        <pc:chgData name="Jeannette Fernández" userId="bc11422eee9b7627" providerId="LiveId" clId="{E45735A8-9553-45EA-81C5-3A927F8B3671}" dt="2025-10-03T14:40:41.848" v="7" actId="27636"/>
        <pc:sldMkLst>
          <pc:docMk/>
          <pc:sldMk cId="1056672405" sldId="256"/>
        </pc:sldMkLst>
        <pc:spChg chg="mod">
          <ac:chgData name="Jeannette Fernández" userId="bc11422eee9b7627" providerId="LiveId" clId="{E45735A8-9553-45EA-81C5-3A927F8B3671}" dt="2025-10-03T14:39:59.672" v="1" actId="20577"/>
          <ac:spMkLst>
            <pc:docMk/>
            <pc:sldMk cId="1056672405" sldId="256"/>
            <ac:spMk id="2" creationId="{67F5DA08-F451-DB28-6F05-B70B28ED7958}"/>
          </ac:spMkLst>
        </pc:spChg>
        <pc:spChg chg="mod">
          <ac:chgData name="Jeannette Fernández" userId="bc11422eee9b7627" providerId="LiveId" clId="{E45735A8-9553-45EA-81C5-3A927F8B3671}" dt="2025-10-03T14:40:41.848" v="7" actId="27636"/>
          <ac:spMkLst>
            <pc:docMk/>
            <pc:sldMk cId="1056672405" sldId="256"/>
            <ac:spMk id="3" creationId="{76392AB3-E416-C79B-94D5-005D4AC048CB}"/>
          </ac:spMkLst>
        </pc:spChg>
      </pc:sldChg>
      <pc:sldChg chg="modSp mod">
        <pc:chgData name="Jeannette Fernández" userId="bc11422eee9b7627" providerId="LiveId" clId="{E45735A8-9553-45EA-81C5-3A927F8B3671}" dt="2025-10-03T14:43:21.432" v="65" actId="14100"/>
        <pc:sldMkLst>
          <pc:docMk/>
          <pc:sldMk cId="1588127851" sldId="263"/>
        </pc:sldMkLst>
        <pc:spChg chg="mod">
          <ac:chgData name="Jeannette Fernández" userId="bc11422eee9b7627" providerId="LiveId" clId="{E45735A8-9553-45EA-81C5-3A927F8B3671}" dt="2025-10-03T14:43:04.673" v="61" actId="1036"/>
          <ac:spMkLst>
            <pc:docMk/>
            <pc:sldMk cId="1588127851" sldId="263"/>
            <ac:spMk id="2" creationId="{00000000-0000-0000-0000-000000000000}"/>
          </ac:spMkLst>
        </pc:spChg>
        <pc:graphicFrameChg chg="mod">
          <ac:chgData name="Jeannette Fernández" userId="bc11422eee9b7627" providerId="LiveId" clId="{E45735A8-9553-45EA-81C5-3A927F8B3671}" dt="2025-10-03T14:43:21.432" v="65" actId="14100"/>
          <ac:graphicFrameMkLst>
            <pc:docMk/>
            <pc:sldMk cId="1588127851" sldId="263"/>
            <ac:graphicFrameMk id="9" creationId="{7A129457-3309-4FCB-A864-DFCFF2B36F1D}"/>
          </ac:graphicFrameMkLst>
        </pc:graphicFrameChg>
      </pc:sldChg>
      <pc:sldChg chg="modSp mod">
        <pc:chgData name="Jeannette Fernández" userId="bc11422eee9b7627" providerId="LiveId" clId="{E45735A8-9553-45EA-81C5-3A927F8B3671}" dt="2025-10-03T14:41:35.532" v="28" actId="1036"/>
        <pc:sldMkLst>
          <pc:docMk/>
          <pc:sldMk cId="1585609900" sldId="269"/>
        </pc:sldMkLst>
        <pc:graphicFrameChg chg="mod">
          <ac:chgData name="Jeannette Fernández" userId="bc11422eee9b7627" providerId="LiveId" clId="{E45735A8-9553-45EA-81C5-3A927F8B3671}" dt="2025-10-03T14:41:35.532" v="28" actId="1036"/>
          <ac:graphicFrameMkLst>
            <pc:docMk/>
            <pc:sldMk cId="1585609900" sldId="269"/>
            <ac:graphicFrameMk id="35" creationId="{E0C18436-BFFE-4B18-AA3B-CD3E8A7080B6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svg"/><Relationship Id="rId1" Type="http://schemas.openxmlformats.org/officeDocument/2006/relationships/image" Target="../media/image10.png"/><Relationship Id="rId6" Type="http://schemas.openxmlformats.org/officeDocument/2006/relationships/image" Target="../media/image19.svg"/><Relationship Id="rId5" Type="http://schemas.openxmlformats.org/officeDocument/2006/relationships/image" Target="../media/image12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A0268B-EF9C-4C31-A4EC-A4C6DE67757D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D91C3EB-B29B-4AAF-89CD-865546A0306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" sz="1800" b="1" dirty="0"/>
            <a:t>Promover el aprendizaje y profundización de conocimientos propios de la química.</a:t>
          </a:r>
          <a:endParaRPr lang="en-US" sz="1800" dirty="0"/>
        </a:p>
      </dgm:t>
    </dgm:pt>
    <dgm:pt modelId="{22F67181-D5F9-4D42-A3F7-25118D09BE76}" type="parTrans" cxnId="{4E4BFC79-1269-4C55-BF98-001B1F3CA435}">
      <dgm:prSet/>
      <dgm:spPr/>
      <dgm:t>
        <a:bodyPr/>
        <a:lstStyle/>
        <a:p>
          <a:endParaRPr lang="en-US" sz="1600"/>
        </a:p>
      </dgm:t>
    </dgm:pt>
    <dgm:pt modelId="{BB6C5FC6-A46F-4B24-8F7F-EF54092BD17F}" type="sibTrans" cxnId="{4E4BFC79-1269-4C55-BF98-001B1F3CA435}">
      <dgm:prSet/>
      <dgm:spPr/>
      <dgm:t>
        <a:bodyPr/>
        <a:lstStyle/>
        <a:p>
          <a:endParaRPr lang="en-US" sz="1600"/>
        </a:p>
      </dgm:t>
    </dgm:pt>
    <dgm:pt modelId="{AC5DDFD3-72A6-4EAB-ADB9-F4867C7CCD85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" sz="1800" b="1" dirty="0"/>
            <a:t>Generar espacios donde se analicen los cambios vinculados con el desarrollo tecnológico químico.</a:t>
          </a:r>
          <a:endParaRPr lang="en-US" sz="1800" dirty="0"/>
        </a:p>
      </dgm:t>
    </dgm:pt>
    <dgm:pt modelId="{76D3769D-16DC-44A0-8DA0-5D00D6490A10}" type="parTrans" cxnId="{83DD367D-CC02-4223-8F3C-E41D54D6D1EF}">
      <dgm:prSet/>
      <dgm:spPr/>
      <dgm:t>
        <a:bodyPr/>
        <a:lstStyle/>
        <a:p>
          <a:endParaRPr lang="en-US" sz="1600"/>
        </a:p>
      </dgm:t>
    </dgm:pt>
    <dgm:pt modelId="{9D6204A1-8C80-4129-8793-5FD829EA1869}" type="sibTrans" cxnId="{83DD367D-CC02-4223-8F3C-E41D54D6D1EF}">
      <dgm:prSet/>
      <dgm:spPr/>
      <dgm:t>
        <a:bodyPr/>
        <a:lstStyle/>
        <a:p>
          <a:endParaRPr lang="en-US" sz="1600"/>
        </a:p>
      </dgm:t>
    </dgm:pt>
    <dgm:pt modelId="{EE6C916C-FA92-44C4-A256-CEFF37CE196E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" sz="1800" b="1" dirty="0"/>
            <a:t>Analizar y valorar el rol de la química, la tecnología y la sociedad, en un desarrollo sostenible y en la calidad de vida y el bienestar de las personas.</a:t>
          </a:r>
          <a:endParaRPr lang="en-US" sz="1800" dirty="0"/>
        </a:p>
      </dgm:t>
    </dgm:pt>
    <dgm:pt modelId="{069DC858-2451-48EB-BAF9-39DCE9D745E5}" type="parTrans" cxnId="{F7C5F7DF-949F-4297-8393-92D91335220D}">
      <dgm:prSet/>
      <dgm:spPr/>
      <dgm:t>
        <a:bodyPr/>
        <a:lstStyle/>
        <a:p>
          <a:endParaRPr lang="en-US" sz="1600"/>
        </a:p>
      </dgm:t>
    </dgm:pt>
    <dgm:pt modelId="{988C4876-F361-4CAC-8193-986B23C97B74}" type="sibTrans" cxnId="{F7C5F7DF-949F-4297-8393-92D91335220D}">
      <dgm:prSet/>
      <dgm:spPr/>
      <dgm:t>
        <a:bodyPr/>
        <a:lstStyle/>
        <a:p>
          <a:endParaRPr lang="en-US" sz="1600"/>
        </a:p>
      </dgm:t>
    </dgm:pt>
    <dgm:pt modelId="{83BAE06A-F795-4E4D-976F-0DF7A1599BC9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" sz="1800" b="1" dirty="0"/>
            <a:t>Desarrollar habilidades científicas, abordar problemas contingentes de forma integrada, basándose en el análisis de evidencia y considerando la relación entre ciencia y tecnología en la sociedad y el ambiente. </a:t>
          </a:r>
          <a:endParaRPr lang="en-US" sz="1800" dirty="0"/>
        </a:p>
      </dgm:t>
    </dgm:pt>
    <dgm:pt modelId="{8EEA693F-42B0-4EE6-BE4F-B6510BAB386E}" type="parTrans" cxnId="{DC555771-B483-4CAF-A2B5-E673EC3C7BD4}">
      <dgm:prSet/>
      <dgm:spPr/>
      <dgm:t>
        <a:bodyPr/>
        <a:lstStyle/>
        <a:p>
          <a:endParaRPr lang="en-US" sz="1600"/>
        </a:p>
      </dgm:t>
    </dgm:pt>
    <dgm:pt modelId="{41ED9566-7300-4FCB-81DA-9BECA503B187}" type="sibTrans" cxnId="{DC555771-B483-4CAF-A2B5-E673EC3C7BD4}">
      <dgm:prSet/>
      <dgm:spPr/>
      <dgm:t>
        <a:bodyPr/>
        <a:lstStyle/>
        <a:p>
          <a:endParaRPr lang="en-US" sz="1600"/>
        </a:p>
      </dgm:t>
    </dgm:pt>
    <dgm:pt modelId="{EC4989AD-7AAF-486B-B3CC-7B84EFC157EA}" type="pres">
      <dgm:prSet presAssocID="{0BA0268B-EF9C-4C31-A4EC-A4C6DE67757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CDD1BA6-186F-4138-9F3B-193F0CED8285}" type="pres">
      <dgm:prSet presAssocID="{5D91C3EB-B29B-4AAF-89CD-865546A03068}" presName="compNode" presStyleCnt="0"/>
      <dgm:spPr/>
    </dgm:pt>
    <dgm:pt modelId="{53AE6E20-F4E8-40CD-95F1-14826D4316B9}" type="pres">
      <dgm:prSet presAssocID="{5D91C3EB-B29B-4AAF-89CD-865546A03068}" presName="bgRect" presStyleLbl="bgShp" presStyleIdx="0" presStyleCnt="4" custScaleY="101286"/>
      <dgm:spPr/>
    </dgm:pt>
    <dgm:pt modelId="{497EDE80-AEF3-4212-B0C8-0F2177718355}" type="pres">
      <dgm:prSet presAssocID="{5D91C3EB-B29B-4AAF-89CD-865546A0306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entífico"/>
        </a:ext>
      </dgm:extLst>
    </dgm:pt>
    <dgm:pt modelId="{5D558A91-D166-4598-A728-EEE8CB55D045}" type="pres">
      <dgm:prSet presAssocID="{5D91C3EB-B29B-4AAF-89CD-865546A03068}" presName="spaceRect" presStyleCnt="0"/>
      <dgm:spPr/>
    </dgm:pt>
    <dgm:pt modelId="{F31A4C83-820E-4941-B7D3-0E5A843F6FFE}" type="pres">
      <dgm:prSet presAssocID="{5D91C3EB-B29B-4AAF-89CD-865546A03068}" presName="parTx" presStyleLbl="revTx" presStyleIdx="0" presStyleCnt="4" custScaleX="102511" custScaleY="61406" custLinFactY="2401810" custLinFactNeighborX="938" custLinFactNeighborY="2500000">
        <dgm:presLayoutVars>
          <dgm:chMax val="0"/>
          <dgm:chPref val="0"/>
        </dgm:presLayoutVars>
      </dgm:prSet>
      <dgm:spPr/>
      <dgm:t>
        <a:bodyPr/>
        <a:lstStyle/>
        <a:p>
          <a:endParaRPr lang="es-CL"/>
        </a:p>
      </dgm:t>
    </dgm:pt>
    <dgm:pt modelId="{3F069DB8-AA20-4431-9C63-2BC626815305}" type="pres">
      <dgm:prSet presAssocID="{BB6C5FC6-A46F-4B24-8F7F-EF54092BD17F}" presName="sibTrans" presStyleCnt="0"/>
      <dgm:spPr/>
    </dgm:pt>
    <dgm:pt modelId="{F42C6374-6A4D-4BD5-9659-196B3CC8EB65}" type="pres">
      <dgm:prSet presAssocID="{AC5DDFD3-72A6-4EAB-ADB9-F4867C7CCD85}" presName="compNode" presStyleCnt="0"/>
      <dgm:spPr/>
    </dgm:pt>
    <dgm:pt modelId="{560405DF-1911-4188-8639-FE7F9E190E41}" type="pres">
      <dgm:prSet presAssocID="{AC5DDFD3-72A6-4EAB-ADB9-F4867C7CCD85}" presName="bgRect" presStyleLbl="bgShp" presStyleIdx="1" presStyleCnt="4" custScaleY="56045"/>
      <dgm:spPr/>
    </dgm:pt>
    <dgm:pt modelId="{69BD414C-606A-41A0-B1AD-DDDAD67F0A71}" type="pres">
      <dgm:prSet presAssocID="{AC5DDFD3-72A6-4EAB-ADB9-F4867C7CCD8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traz"/>
        </a:ext>
      </dgm:extLst>
    </dgm:pt>
    <dgm:pt modelId="{90CFDA8E-0FCF-4667-9506-936792333C2D}" type="pres">
      <dgm:prSet presAssocID="{AC5DDFD3-72A6-4EAB-ADB9-F4867C7CCD85}" presName="spaceRect" presStyleCnt="0"/>
      <dgm:spPr/>
    </dgm:pt>
    <dgm:pt modelId="{6139A2F7-4991-4788-B4F1-0D17F7706B22}" type="pres">
      <dgm:prSet presAssocID="{AC5DDFD3-72A6-4EAB-ADB9-F4867C7CCD85}" presName="parTx" presStyleLbl="revTx" presStyleIdx="1" presStyleCnt="4" custScaleX="106105" custLinFactY="16648" custLinFactNeighborX="794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es-CL"/>
        </a:p>
      </dgm:t>
    </dgm:pt>
    <dgm:pt modelId="{3FE8D8D1-7CD5-4D6A-95BD-30565C26D74F}" type="pres">
      <dgm:prSet presAssocID="{9D6204A1-8C80-4129-8793-5FD829EA1869}" presName="sibTrans" presStyleCnt="0"/>
      <dgm:spPr/>
    </dgm:pt>
    <dgm:pt modelId="{BBFA5568-4B27-4C0C-B8EB-1AF6FF1853CF}" type="pres">
      <dgm:prSet presAssocID="{EE6C916C-FA92-44C4-A256-CEFF37CE196E}" presName="compNode" presStyleCnt="0"/>
      <dgm:spPr/>
    </dgm:pt>
    <dgm:pt modelId="{42127FD4-EF1C-4D73-896A-D8692758901D}" type="pres">
      <dgm:prSet presAssocID="{EE6C916C-FA92-44C4-A256-CEFF37CE196E}" presName="bgRect" presStyleLbl="bgShp" presStyleIdx="2" presStyleCnt="4"/>
      <dgm:spPr/>
    </dgm:pt>
    <dgm:pt modelId="{46C4607C-C377-4B89-8FC2-41AF7F9EDD32}" type="pres">
      <dgm:prSet presAssocID="{EE6C916C-FA92-44C4-A256-CEFF37CE196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io"/>
        </a:ext>
      </dgm:extLst>
    </dgm:pt>
    <dgm:pt modelId="{C5970370-6682-424E-AFF8-F642BC357A97}" type="pres">
      <dgm:prSet presAssocID="{EE6C916C-FA92-44C4-A256-CEFF37CE196E}" presName="spaceRect" presStyleCnt="0"/>
      <dgm:spPr/>
    </dgm:pt>
    <dgm:pt modelId="{06457DC4-F4EC-4EDD-B870-48B0E7C86E01}" type="pres">
      <dgm:prSet presAssocID="{EE6C916C-FA92-44C4-A256-CEFF37CE196E}" presName="parTx" presStyleLbl="revTx" presStyleIdx="2" presStyleCnt="4" custScaleX="101093" custScaleY="138429">
        <dgm:presLayoutVars>
          <dgm:chMax val="0"/>
          <dgm:chPref val="0"/>
        </dgm:presLayoutVars>
      </dgm:prSet>
      <dgm:spPr/>
      <dgm:t>
        <a:bodyPr/>
        <a:lstStyle/>
        <a:p>
          <a:endParaRPr lang="es-CL"/>
        </a:p>
      </dgm:t>
    </dgm:pt>
    <dgm:pt modelId="{136FD5F4-B9E2-42A6-9890-575652FB3B43}" type="pres">
      <dgm:prSet presAssocID="{988C4876-F361-4CAC-8193-986B23C97B74}" presName="sibTrans" presStyleCnt="0"/>
      <dgm:spPr/>
    </dgm:pt>
    <dgm:pt modelId="{FFB5ECBA-6BEC-4DE2-ACB3-A9E3D8B46B55}" type="pres">
      <dgm:prSet presAssocID="{83BAE06A-F795-4E4D-976F-0DF7A1599BC9}" presName="compNode" presStyleCnt="0"/>
      <dgm:spPr/>
    </dgm:pt>
    <dgm:pt modelId="{9EA8E580-7C79-40DC-8225-7D8E996BE998}" type="pres">
      <dgm:prSet presAssocID="{83BAE06A-F795-4E4D-976F-0DF7A1599BC9}" presName="bgRect" presStyleLbl="bgShp" presStyleIdx="3" presStyleCnt="4" custLinFactNeighborX="2900" custLinFactNeighborY="2864"/>
      <dgm:spPr/>
    </dgm:pt>
    <dgm:pt modelId="{09EF58F6-4B5F-4F6B-97EB-2B3CBD5799C3}" type="pres">
      <dgm:prSet presAssocID="{83BAE06A-F795-4E4D-976F-0DF7A1599BC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D961876-31D8-480B-93DB-28DB39E5FCDB}" type="pres">
      <dgm:prSet presAssocID="{83BAE06A-F795-4E4D-976F-0DF7A1599BC9}" presName="spaceRect" presStyleCnt="0"/>
      <dgm:spPr/>
    </dgm:pt>
    <dgm:pt modelId="{6A8589B7-27FF-443A-8008-C760F428B747}" type="pres">
      <dgm:prSet presAssocID="{83BAE06A-F795-4E4D-976F-0DF7A1599BC9}" presName="parTx" presStyleLbl="revTx" presStyleIdx="3" presStyleCnt="4" custScaleX="101005" custScaleY="44551">
        <dgm:presLayoutVars>
          <dgm:chMax val="0"/>
          <dgm:chPref val="0"/>
        </dgm:presLayoutVars>
      </dgm:prSet>
      <dgm:spPr/>
      <dgm:t>
        <a:bodyPr/>
        <a:lstStyle/>
        <a:p>
          <a:endParaRPr lang="es-CL"/>
        </a:p>
      </dgm:t>
    </dgm:pt>
  </dgm:ptLst>
  <dgm:cxnLst>
    <dgm:cxn modelId="{F7C5F7DF-949F-4297-8393-92D91335220D}" srcId="{0BA0268B-EF9C-4C31-A4EC-A4C6DE67757D}" destId="{EE6C916C-FA92-44C4-A256-CEFF37CE196E}" srcOrd="2" destOrd="0" parTransId="{069DC858-2451-48EB-BAF9-39DCE9D745E5}" sibTransId="{988C4876-F361-4CAC-8193-986B23C97B74}"/>
    <dgm:cxn modelId="{7A1CDE15-1FB1-1E41-AD22-91B83ABB0929}" type="presOf" srcId="{83BAE06A-F795-4E4D-976F-0DF7A1599BC9}" destId="{6A8589B7-27FF-443A-8008-C760F428B747}" srcOrd="0" destOrd="0" presId="urn:microsoft.com/office/officeart/2018/2/layout/IconVerticalSolidList"/>
    <dgm:cxn modelId="{DCEEB2E0-0879-A349-8D0C-99B537CF5894}" type="presOf" srcId="{EE6C916C-FA92-44C4-A256-CEFF37CE196E}" destId="{06457DC4-F4EC-4EDD-B870-48B0E7C86E01}" srcOrd="0" destOrd="0" presId="urn:microsoft.com/office/officeart/2018/2/layout/IconVerticalSolidList"/>
    <dgm:cxn modelId="{EF8BA918-7484-074C-8C8A-DB662DDA9184}" type="presOf" srcId="{5D91C3EB-B29B-4AAF-89CD-865546A03068}" destId="{F31A4C83-820E-4941-B7D3-0E5A843F6FFE}" srcOrd="0" destOrd="0" presId="urn:microsoft.com/office/officeart/2018/2/layout/IconVerticalSolidList"/>
    <dgm:cxn modelId="{4E4BFC79-1269-4C55-BF98-001B1F3CA435}" srcId="{0BA0268B-EF9C-4C31-A4EC-A4C6DE67757D}" destId="{5D91C3EB-B29B-4AAF-89CD-865546A03068}" srcOrd="0" destOrd="0" parTransId="{22F67181-D5F9-4D42-A3F7-25118D09BE76}" sibTransId="{BB6C5FC6-A46F-4B24-8F7F-EF54092BD17F}"/>
    <dgm:cxn modelId="{DC555771-B483-4CAF-A2B5-E673EC3C7BD4}" srcId="{0BA0268B-EF9C-4C31-A4EC-A4C6DE67757D}" destId="{83BAE06A-F795-4E4D-976F-0DF7A1599BC9}" srcOrd="3" destOrd="0" parTransId="{8EEA693F-42B0-4EE6-BE4F-B6510BAB386E}" sibTransId="{41ED9566-7300-4FCB-81DA-9BECA503B187}"/>
    <dgm:cxn modelId="{83DD367D-CC02-4223-8F3C-E41D54D6D1EF}" srcId="{0BA0268B-EF9C-4C31-A4EC-A4C6DE67757D}" destId="{AC5DDFD3-72A6-4EAB-ADB9-F4867C7CCD85}" srcOrd="1" destOrd="0" parTransId="{76D3769D-16DC-44A0-8DA0-5D00D6490A10}" sibTransId="{9D6204A1-8C80-4129-8793-5FD829EA1869}"/>
    <dgm:cxn modelId="{92599411-7419-2742-9609-5219301F56EA}" type="presOf" srcId="{0BA0268B-EF9C-4C31-A4EC-A4C6DE67757D}" destId="{EC4989AD-7AAF-486B-B3CC-7B84EFC157EA}" srcOrd="0" destOrd="0" presId="urn:microsoft.com/office/officeart/2018/2/layout/IconVerticalSolidList"/>
    <dgm:cxn modelId="{3CA6C2C8-DD35-C247-964B-24F24D80A6E4}" type="presOf" srcId="{AC5DDFD3-72A6-4EAB-ADB9-F4867C7CCD85}" destId="{6139A2F7-4991-4788-B4F1-0D17F7706B22}" srcOrd="0" destOrd="0" presId="urn:microsoft.com/office/officeart/2018/2/layout/IconVerticalSolidList"/>
    <dgm:cxn modelId="{8864BF5F-0241-CC47-8E1F-E86B277C7813}" type="presParOf" srcId="{EC4989AD-7AAF-486B-B3CC-7B84EFC157EA}" destId="{ECDD1BA6-186F-4138-9F3B-193F0CED8285}" srcOrd="0" destOrd="0" presId="urn:microsoft.com/office/officeart/2018/2/layout/IconVerticalSolidList"/>
    <dgm:cxn modelId="{45709C64-83D3-7340-B398-56A8C7026C63}" type="presParOf" srcId="{ECDD1BA6-186F-4138-9F3B-193F0CED8285}" destId="{53AE6E20-F4E8-40CD-95F1-14826D4316B9}" srcOrd="0" destOrd="0" presId="urn:microsoft.com/office/officeart/2018/2/layout/IconVerticalSolidList"/>
    <dgm:cxn modelId="{48C668CA-E0ED-6E4A-8D47-849ABCD67732}" type="presParOf" srcId="{ECDD1BA6-186F-4138-9F3B-193F0CED8285}" destId="{497EDE80-AEF3-4212-B0C8-0F2177718355}" srcOrd="1" destOrd="0" presId="urn:microsoft.com/office/officeart/2018/2/layout/IconVerticalSolidList"/>
    <dgm:cxn modelId="{62A093E6-B36A-014F-A9DF-5621191478AE}" type="presParOf" srcId="{ECDD1BA6-186F-4138-9F3B-193F0CED8285}" destId="{5D558A91-D166-4598-A728-EEE8CB55D045}" srcOrd="2" destOrd="0" presId="urn:microsoft.com/office/officeart/2018/2/layout/IconVerticalSolidList"/>
    <dgm:cxn modelId="{030989DC-B44C-3241-82F5-F45973CBBF72}" type="presParOf" srcId="{ECDD1BA6-186F-4138-9F3B-193F0CED8285}" destId="{F31A4C83-820E-4941-B7D3-0E5A843F6FFE}" srcOrd="3" destOrd="0" presId="urn:microsoft.com/office/officeart/2018/2/layout/IconVerticalSolidList"/>
    <dgm:cxn modelId="{C2A141FD-BBF8-D04B-A703-EA07EFC541BB}" type="presParOf" srcId="{EC4989AD-7AAF-486B-B3CC-7B84EFC157EA}" destId="{3F069DB8-AA20-4431-9C63-2BC626815305}" srcOrd="1" destOrd="0" presId="urn:microsoft.com/office/officeart/2018/2/layout/IconVerticalSolidList"/>
    <dgm:cxn modelId="{BD28CA33-B6C5-024C-B3E6-774B1DEBDEAC}" type="presParOf" srcId="{EC4989AD-7AAF-486B-B3CC-7B84EFC157EA}" destId="{F42C6374-6A4D-4BD5-9659-196B3CC8EB65}" srcOrd="2" destOrd="0" presId="urn:microsoft.com/office/officeart/2018/2/layout/IconVerticalSolidList"/>
    <dgm:cxn modelId="{1AF3EE31-8CD7-964D-9FE9-B9F545C1129C}" type="presParOf" srcId="{F42C6374-6A4D-4BD5-9659-196B3CC8EB65}" destId="{560405DF-1911-4188-8639-FE7F9E190E41}" srcOrd="0" destOrd="0" presId="urn:microsoft.com/office/officeart/2018/2/layout/IconVerticalSolidList"/>
    <dgm:cxn modelId="{504DC6E1-8192-7C4F-80E7-EDE38134C9D4}" type="presParOf" srcId="{F42C6374-6A4D-4BD5-9659-196B3CC8EB65}" destId="{69BD414C-606A-41A0-B1AD-DDDAD67F0A71}" srcOrd="1" destOrd="0" presId="urn:microsoft.com/office/officeart/2018/2/layout/IconVerticalSolidList"/>
    <dgm:cxn modelId="{7FE4E381-BD30-B547-9506-090B1BC1D6F0}" type="presParOf" srcId="{F42C6374-6A4D-4BD5-9659-196B3CC8EB65}" destId="{90CFDA8E-0FCF-4667-9506-936792333C2D}" srcOrd="2" destOrd="0" presId="urn:microsoft.com/office/officeart/2018/2/layout/IconVerticalSolidList"/>
    <dgm:cxn modelId="{DF222F29-626C-9F4A-B43F-282EE1DD599E}" type="presParOf" srcId="{F42C6374-6A4D-4BD5-9659-196B3CC8EB65}" destId="{6139A2F7-4991-4788-B4F1-0D17F7706B22}" srcOrd="3" destOrd="0" presId="urn:microsoft.com/office/officeart/2018/2/layout/IconVerticalSolidList"/>
    <dgm:cxn modelId="{31BC32B8-0D00-C04C-8AA0-C3EF60E80C58}" type="presParOf" srcId="{EC4989AD-7AAF-486B-B3CC-7B84EFC157EA}" destId="{3FE8D8D1-7CD5-4D6A-95BD-30565C26D74F}" srcOrd="3" destOrd="0" presId="urn:microsoft.com/office/officeart/2018/2/layout/IconVerticalSolidList"/>
    <dgm:cxn modelId="{384CD9BF-F31B-8545-BDB1-BF4A2090E8BF}" type="presParOf" srcId="{EC4989AD-7AAF-486B-B3CC-7B84EFC157EA}" destId="{BBFA5568-4B27-4C0C-B8EB-1AF6FF1853CF}" srcOrd="4" destOrd="0" presId="urn:microsoft.com/office/officeart/2018/2/layout/IconVerticalSolidList"/>
    <dgm:cxn modelId="{BB801CFB-CD07-904F-ADAE-6C371F2B4AD3}" type="presParOf" srcId="{BBFA5568-4B27-4C0C-B8EB-1AF6FF1853CF}" destId="{42127FD4-EF1C-4D73-896A-D8692758901D}" srcOrd="0" destOrd="0" presId="urn:microsoft.com/office/officeart/2018/2/layout/IconVerticalSolidList"/>
    <dgm:cxn modelId="{E3E7DF90-D657-DB41-A39F-29EDECE4578B}" type="presParOf" srcId="{BBFA5568-4B27-4C0C-B8EB-1AF6FF1853CF}" destId="{46C4607C-C377-4B89-8FC2-41AF7F9EDD32}" srcOrd="1" destOrd="0" presId="urn:microsoft.com/office/officeart/2018/2/layout/IconVerticalSolidList"/>
    <dgm:cxn modelId="{AA770560-D032-0346-A353-C536E680FC50}" type="presParOf" srcId="{BBFA5568-4B27-4C0C-B8EB-1AF6FF1853CF}" destId="{C5970370-6682-424E-AFF8-F642BC357A97}" srcOrd="2" destOrd="0" presId="urn:microsoft.com/office/officeart/2018/2/layout/IconVerticalSolidList"/>
    <dgm:cxn modelId="{EA66E0B8-F6DE-9149-A7E3-6EB70DA4B078}" type="presParOf" srcId="{BBFA5568-4B27-4C0C-B8EB-1AF6FF1853CF}" destId="{06457DC4-F4EC-4EDD-B870-48B0E7C86E01}" srcOrd="3" destOrd="0" presId="urn:microsoft.com/office/officeart/2018/2/layout/IconVerticalSolidList"/>
    <dgm:cxn modelId="{755C4273-5C89-5944-99C4-6EDA61A4A2C8}" type="presParOf" srcId="{EC4989AD-7AAF-486B-B3CC-7B84EFC157EA}" destId="{136FD5F4-B9E2-42A6-9890-575652FB3B43}" srcOrd="5" destOrd="0" presId="urn:microsoft.com/office/officeart/2018/2/layout/IconVerticalSolidList"/>
    <dgm:cxn modelId="{2ADBC495-D41D-A742-8023-5883590A71EB}" type="presParOf" srcId="{EC4989AD-7AAF-486B-B3CC-7B84EFC157EA}" destId="{FFB5ECBA-6BEC-4DE2-ACB3-A9E3D8B46B55}" srcOrd="6" destOrd="0" presId="urn:microsoft.com/office/officeart/2018/2/layout/IconVerticalSolidList"/>
    <dgm:cxn modelId="{72411A05-8250-B143-A337-6AD5198EF2BE}" type="presParOf" srcId="{FFB5ECBA-6BEC-4DE2-ACB3-A9E3D8B46B55}" destId="{9EA8E580-7C79-40DC-8225-7D8E996BE998}" srcOrd="0" destOrd="0" presId="urn:microsoft.com/office/officeart/2018/2/layout/IconVerticalSolidList"/>
    <dgm:cxn modelId="{37FB8704-9484-1F44-9BBF-31E51921560C}" type="presParOf" srcId="{FFB5ECBA-6BEC-4DE2-ACB3-A9E3D8B46B55}" destId="{09EF58F6-4B5F-4F6B-97EB-2B3CBD5799C3}" srcOrd="1" destOrd="0" presId="urn:microsoft.com/office/officeart/2018/2/layout/IconVerticalSolidList"/>
    <dgm:cxn modelId="{6F5CA693-DF24-B440-A50A-3CE026939DC0}" type="presParOf" srcId="{FFB5ECBA-6BEC-4DE2-ACB3-A9E3D8B46B55}" destId="{8D961876-31D8-480B-93DB-28DB39E5FCDB}" srcOrd="2" destOrd="0" presId="urn:microsoft.com/office/officeart/2018/2/layout/IconVerticalSolidList"/>
    <dgm:cxn modelId="{E557437F-BF22-DE42-88AD-F7232C717905}" type="presParOf" srcId="{FFB5ECBA-6BEC-4DE2-ACB3-A9E3D8B46B55}" destId="{6A8589B7-27FF-443A-8008-C760F428B7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050D3C-E3F7-4618-A748-580898C4F5F8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8E1C3DDB-7C8C-4499-8EAF-C384EDECF6EC}">
      <dgm:prSet phldrT="[Texto]"/>
      <dgm:spPr/>
      <dgm:t>
        <a:bodyPr/>
        <a:lstStyle/>
        <a:p>
          <a:r>
            <a:rPr lang="es-CL" dirty="0"/>
            <a:t>01</a:t>
          </a:r>
        </a:p>
        <a:p>
          <a:r>
            <a:rPr lang="es-CL" dirty="0"/>
            <a:t>Fenómenos químicos del entorno y sus efectos</a:t>
          </a:r>
        </a:p>
      </dgm:t>
    </dgm:pt>
    <dgm:pt modelId="{F50B3900-A278-4601-B985-A37CB5374059}" type="parTrans" cxnId="{E749BAE2-6BA5-4E93-A161-E67B9ADACA72}">
      <dgm:prSet/>
      <dgm:spPr/>
      <dgm:t>
        <a:bodyPr/>
        <a:lstStyle/>
        <a:p>
          <a:endParaRPr lang="es-CL"/>
        </a:p>
      </dgm:t>
    </dgm:pt>
    <dgm:pt modelId="{EFCE2BD3-1BA8-475B-9525-D4479EA3FCD1}" type="sibTrans" cxnId="{E749BAE2-6BA5-4E93-A161-E67B9ADACA72}">
      <dgm:prSet/>
      <dgm:spPr/>
      <dgm:t>
        <a:bodyPr/>
        <a:lstStyle/>
        <a:p>
          <a:endParaRPr lang="es-CL"/>
        </a:p>
      </dgm:t>
    </dgm:pt>
    <dgm:pt modelId="{5D528049-F2A3-41DA-95AD-A44FBC5D4343}">
      <dgm:prSet phldrT="[Texto]"/>
      <dgm:spPr/>
      <dgm:t>
        <a:bodyPr/>
        <a:lstStyle/>
        <a:p>
          <a:r>
            <a:rPr lang="es-CL"/>
            <a:t>02</a:t>
          </a:r>
        </a:p>
        <a:p>
          <a:r>
            <a:rPr lang="es-CL"/>
            <a:t>Química y tecnología: Aplicaciones para la vida</a:t>
          </a:r>
        </a:p>
      </dgm:t>
    </dgm:pt>
    <dgm:pt modelId="{3002C108-655F-4295-AECF-0CFF7E4DB5C3}" type="parTrans" cxnId="{F9ECDAE6-B11F-48F4-94AA-74E2CEF52F5E}">
      <dgm:prSet/>
      <dgm:spPr/>
      <dgm:t>
        <a:bodyPr/>
        <a:lstStyle/>
        <a:p>
          <a:endParaRPr lang="es-CL"/>
        </a:p>
      </dgm:t>
    </dgm:pt>
    <dgm:pt modelId="{97D2F1CC-60BC-401C-8E76-64229ED99F4C}" type="sibTrans" cxnId="{F9ECDAE6-B11F-48F4-94AA-74E2CEF52F5E}">
      <dgm:prSet/>
      <dgm:spPr/>
      <dgm:t>
        <a:bodyPr/>
        <a:lstStyle/>
        <a:p>
          <a:endParaRPr lang="es-CL"/>
        </a:p>
      </dgm:t>
    </dgm:pt>
    <dgm:pt modelId="{1D79AF91-0AA1-4A7A-8882-80F6ECC6D9A9}">
      <dgm:prSet phldrT="[Texto]"/>
      <dgm:spPr/>
      <dgm:t>
        <a:bodyPr/>
        <a:lstStyle/>
        <a:p>
          <a:r>
            <a:rPr lang="es-CL"/>
            <a:t>03</a:t>
          </a:r>
        </a:p>
        <a:p>
          <a:r>
            <a:rPr lang="es-CL"/>
            <a:t>Reacciones químicas: Espontaneidad y cinética</a:t>
          </a:r>
        </a:p>
      </dgm:t>
    </dgm:pt>
    <dgm:pt modelId="{41A9FBB0-AFED-456F-B820-0B10A385789D}" type="parTrans" cxnId="{6782F86F-F27B-47AB-9E6E-F1039FD88C59}">
      <dgm:prSet/>
      <dgm:spPr/>
      <dgm:t>
        <a:bodyPr/>
        <a:lstStyle/>
        <a:p>
          <a:endParaRPr lang="es-CL"/>
        </a:p>
      </dgm:t>
    </dgm:pt>
    <dgm:pt modelId="{EF456CAC-4756-4EC8-A891-DA8F23C2AD06}" type="sibTrans" cxnId="{6782F86F-F27B-47AB-9E6E-F1039FD88C59}">
      <dgm:prSet/>
      <dgm:spPr/>
      <dgm:t>
        <a:bodyPr/>
        <a:lstStyle/>
        <a:p>
          <a:endParaRPr lang="es-CL"/>
        </a:p>
      </dgm:t>
    </dgm:pt>
    <dgm:pt modelId="{AA13EAC1-AAAE-4759-ACBF-3CEA2F470CFF}">
      <dgm:prSet phldrT="[Texto]"/>
      <dgm:spPr/>
      <dgm:t>
        <a:bodyPr/>
        <a:lstStyle/>
        <a:p>
          <a:r>
            <a:rPr lang="es-CL"/>
            <a:t>04</a:t>
          </a:r>
        </a:p>
        <a:p>
          <a:r>
            <a:rPr lang="es-CL"/>
            <a:t>Química para la sustentabilidad</a:t>
          </a:r>
        </a:p>
      </dgm:t>
    </dgm:pt>
    <dgm:pt modelId="{30331567-5ACC-4F21-BBE2-E3173FD230EE}" type="parTrans" cxnId="{739A13BB-84D3-49ED-BC0B-9F5398EE356D}">
      <dgm:prSet/>
      <dgm:spPr/>
      <dgm:t>
        <a:bodyPr/>
        <a:lstStyle/>
        <a:p>
          <a:endParaRPr lang="es-CL"/>
        </a:p>
      </dgm:t>
    </dgm:pt>
    <dgm:pt modelId="{8CD86D38-E6B9-4785-A6DB-9D52DC7C933B}" type="sibTrans" cxnId="{739A13BB-84D3-49ED-BC0B-9F5398EE356D}">
      <dgm:prSet/>
      <dgm:spPr/>
      <dgm:t>
        <a:bodyPr/>
        <a:lstStyle/>
        <a:p>
          <a:endParaRPr lang="es-CL"/>
        </a:p>
      </dgm:t>
    </dgm:pt>
    <dgm:pt modelId="{50C1B70C-FB95-0247-BF16-08F66289B6D9}" type="pres">
      <dgm:prSet presAssocID="{74050D3C-E3F7-4618-A748-580898C4F5F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252F5FC-B950-4246-8DAA-DEA8183A28D4}" type="pres">
      <dgm:prSet presAssocID="{8E1C3DDB-7C8C-4499-8EAF-C384EDECF6E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775BDD9-F8EB-394A-A3CB-8AB33F3D0FBE}" type="pres">
      <dgm:prSet presAssocID="{EFCE2BD3-1BA8-475B-9525-D4479EA3FCD1}" presName="sibTrans" presStyleLbl="sibTrans1D1" presStyleIdx="0" presStyleCnt="3"/>
      <dgm:spPr/>
      <dgm:t>
        <a:bodyPr/>
        <a:lstStyle/>
        <a:p>
          <a:endParaRPr lang="es-CL"/>
        </a:p>
      </dgm:t>
    </dgm:pt>
    <dgm:pt modelId="{FCEBC467-E82D-7B41-BACB-A5C9105528B1}" type="pres">
      <dgm:prSet presAssocID="{EFCE2BD3-1BA8-475B-9525-D4479EA3FCD1}" presName="connectorText" presStyleLbl="sibTrans1D1" presStyleIdx="0" presStyleCnt="3"/>
      <dgm:spPr/>
      <dgm:t>
        <a:bodyPr/>
        <a:lstStyle/>
        <a:p>
          <a:endParaRPr lang="es-CL"/>
        </a:p>
      </dgm:t>
    </dgm:pt>
    <dgm:pt modelId="{6F576AD7-601C-3143-9743-B018CCF44DA1}" type="pres">
      <dgm:prSet presAssocID="{5D528049-F2A3-41DA-95AD-A44FBC5D43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66172BA-72FB-5842-82DE-8E72A05C44F4}" type="pres">
      <dgm:prSet presAssocID="{97D2F1CC-60BC-401C-8E76-64229ED99F4C}" presName="sibTrans" presStyleLbl="sibTrans1D1" presStyleIdx="1" presStyleCnt="3"/>
      <dgm:spPr/>
      <dgm:t>
        <a:bodyPr/>
        <a:lstStyle/>
        <a:p>
          <a:endParaRPr lang="es-CL"/>
        </a:p>
      </dgm:t>
    </dgm:pt>
    <dgm:pt modelId="{20274A01-A4D3-3E49-989A-600831013377}" type="pres">
      <dgm:prSet presAssocID="{97D2F1CC-60BC-401C-8E76-64229ED99F4C}" presName="connectorText" presStyleLbl="sibTrans1D1" presStyleIdx="1" presStyleCnt="3"/>
      <dgm:spPr/>
      <dgm:t>
        <a:bodyPr/>
        <a:lstStyle/>
        <a:p>
          <a:endParaRPr lang="es-CL"/>
        </a:p>
      </dgm:t>
    </dgm:pt>
    <dgm:pt modelId="{C2CEBC5C-3129-6D42-AF6C-10D39BC212DC}" type="pres">
      <dgm:prSet presAssocID="{1D79AF91-0AA1-4A7A-8882-80F6ECC6D9A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5EA47E5-DC0F-6A43-91F6-3588F07FAD7F}" type="pres">
      <dgm:prSet presAssocID="{EF456CAC-4756-4EC8-A891-DA8F23C2AD06}" presName="sibTrans" presStyleLbl="sibTrans1D1" presStyleIdx="2" presStyleCnt="3"/>
      <dgm:spPr/>
      <dgm:t>
        <a:bodyPr/>
        <a:lstStyle/>
        <a:p>
          <a:endParaRPr lang="es-CL"/>
        </a:p>
      </dgm:t>
    </dgm:pt>
    <dgm:pt modelId="{6DF48E1C-CB70-3E4A-8834-6AD88A5FF23F}" type="pres">
      <dgm:prSet presAssocID="{EF456CAC-4756-4EC8-A891-DA8F23C2AD06}" presName="connectorText" presStyleLbl="sibTrans1D1" presStyleIdx="2" presStyleCnt="3"/>
      <dgm:spPr/>
      <dgm:t>
        <a:bodyPr/>
        <a:lstStyle/>
        <a:p>
          <a:endParaRPr lang="es-CL"/>
        </a:p>
      </dgm:t>
    </dgm:pt>
    <dgm:pt modelId="{DC508769-D050-8E4C-91CE-BBA7C4E065E4}" type="pres">
      <dgm:prSet presAssocID="{AA13EAC1-AAAE-4759-ACBF-3CEA2F470CF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1608A6AF-1707-7D4E-8534-E4C1AEAD087A}" type="presOf" srcId="{EF456CAC-4756-4EC8-A891-DA8F23C2AD06}" destId="{6DF48E1C-CB70-3E4A-8834-6AD88A5FF23F}" srcOrd="1" destOrd="0" presId="urn:microsoft.com/office/officeart/2016/7/layout/RepeatingBendingProcessNew"/>
    <dgm:cxn modelId="{43118E16-BD88-9A4F-A64C-4722E8B7AF0F}" type="presOf" srcId="{5D528049-F2A3-41DA-95AD-A44FBC5D4343}" destId="{6F576AD7-601C-3143-9743-B018CCF44DA1}" srcOrd="0" destOrd="0" presId="urn:microsoft.com/office/officeart/2016/7/layout/RepeatingBendingProcessNew"/>
    <dgm:cxn modelId="{A3665C32-C877-C74F-8A15-B4CCA736D0A2}" type="presOf" srcId="{74050D3C-E3F7-4618-A748-580898C4F5F8}" destId="{50C1B70C-FB95-0247-BF16-08F66289B6D9}" srcOrd="0" destOrd="0" presId="urn:microsoft.com/office/officeart/2016/7/layout/RepeatingBendingProcessNew"/>
    <dgm:cxn modelId="{ED1B89AE-3E31-EE4A-AB77-60016CEC947F}" type="presOf" srcId="{1D79AF91-0AA1-4A7A-8882-80F6ECC6D9A9}" destId="{C2CEBC5C-3129-6D42-AF6C-10D39BC212DC}" srcOrd="0" destOrd="0" presId="urn:microsoft.com/office/officeart/2016/7/layout/RepeatingBendingProcessNew"/>
    <dgm:cxn modelId="{043C4C78-3742-1642-8324-1AEA3708D82D}" type="presOf" srcId="{EFCE2BD3-1BA8-475B-9525-D4479EA3FCD1}" destId="{E775BDD9-F8EB-394A-A3CB-8AB33F3D0FBE}" srcOrd="0" destOrd="0" presId="urn:microsoft.com/office/officeart/2016/7/layout/RepeatingBendingProcessNew"/>
    <dgm:cxn modelId="{117026CA-6ABB-9345-BA98-17CF9D70BB94}" type="presOf" srcId="{8E1C3DDB-7C8C-4499-8EAF-C384EDECF6EC}" destId="{E252F5FC-B950-4246-8DAA-DEA8183A28D4}" srcOrd="0" destOrd="0" presId="urn:microsoft.com/office/officeart/2016/7/layout/RepeatingBendingProcessNew"/>
    <dgm:cxn modelId="{1615C3E9-F126-664F-8625-4F6F19402BFE}" type="presOf" srcId="{AA13EAC1-AAAE-4759-ACBF-3CEA2F470CFF}" destId="{DC508769-D050-8E4C-91CE-BBA7C4E065E4}" srcOrd="0" destOrd="0" presId="urn:microsoft.com/office/officeart/2016/7/layout/RepeatingBendingProcessNew"/>
    <dgm:cxn modelId="{739A13BB-84D3-49ED-BC0B-9F5398EE356D}" srcId="{74050D3C-E3F7-4618-A748-580898C4F5F8}" destId="{AA13EAC1-AAAE-4759-ACBF-3CEA2F470CFF}" srcOrd="3" destOrd="0" parTransId="{30331567-5ACC-4F21-BBE2-E3173FD230EE}" sibTransId="{8CD86D38-E6B9-4785-A6DB-9D52DC7C933B}"/>
    <dgm:cxn modelId="{E749BAE2-6BA5-4E93-A161-E67B9ADACA72}" srcId="{74050D3C-E3F7-4618-A748-580898C4F5F8}" destId="{8E1C3DDB-7C8C-4499-8EAF-C384EDECF6EC}" srcOrd="0" destOrd="0" parTransId="{F50B3900-A278-4601-B985-A37CB5374059}" sibTransId="{EFCE2BD3-1BA8-475B-9525-D4479EA3FCD1}"/>
    <dgm:cxn modelId="{3D68E276-9DA2-6140-B3E6-DAE04787501F}" type="presOf" srcId="{EF456CAC-4756-4EC8-A891-DA8F23C2AD06}" destId="{65EA47E5-DC0F-6A43-91F6-3588F07FAD7F}" srcOrd="0" destOrd="0" presId="urn:microsoft.com/office/officeart/2016/7/layout/RepeatingBendingProcessNew"/>
    <dgm:cxn modelId="{B2071E94-232E-0B4F-83BB-7D8CEAB99E1A}" type="presOf" srcId="{97D2F1CC-60BC-401C-8E76-64229ED99F4C}" destId="{566172BA-72FB-5842-82DE-8E72A05C44F4}" srcOrd="0" destOrd="0" presId="urn:microsoft.com/office/officeart/2016/7/layout/RepeatingBendingProcessNew"/>
    <dgm:cxn modelId="{3045F168-4822-3849-9E09-20C227A508D9}" type="presOf" srcId="{EFCE2BD3-1BA8-475B-9525-D4479EA3FCD1}" destId="{FCEBC467-E82D-7B41-BACB-A5C9105528B1}" srcOrd="1" destOrd="0" presId="urn:microsoft.com/office/officeart/2016/7/layout/RepeatingBendingProcessNew"/>
    <dgm:cxn modelId="{F2B73C6E-AEA5-464C-A7CA-4FCC60D9BF63}" type="presOf" srcId="{97D2F1CC-60BC-401C-8E76-64229ED99F4C}" destId="{20274A01-A4D3-3E49-989A-600831013377}" srcOrd="1" destOrd="0" presId="urn:microsoft.com/office/officeart/2016/7/layout/RepeatingBendingProcessNew"/>
    <dgm:cxn modelId="{F9ECDAE6-B11F-48F4-94AA-74E2CEF52F5E}" srcId="{74050D3C-E3F7-4618-A748-580898C4F5F8}" destId="{5D528049-F2A3-41DA-95AD-A44FBC5D4343}" srcOrd="1" destOrd="0" parTransId="{3002C108-655F-4295-AECF-0CFF7E4DB5C3}" sibTransId="{97D2F1CC-60BC-401C-8E76-64229ED99F4C}"/>
    <dgm:cxn modelId="{6782F86F-F27B-47AB-9E6E-F1039FD88C59}" srcId="{74050D3C-E3F7-4618-A748-580898C4F5F8}" destId="{1D79AF91-0AA1-4A7A-8882-80F6ECC6D9A9}" srcOrd="2" destOrd="0" parTransId="{41A9FBB0-AFED-456F-B820-0B10A385789D}" sibTransId="{EF456CAC-4756-4EC8-A891-DA8F23C2AD06}"/>
    <dgm:cxn modelId="{D69F746B-682F-3A45-812C-52A6E4893560}" type="presParOf" srcId="{50C1B70C-FB95-0247-BF16-08F66289B6D9}" destId="{E252F5FC-B950-4246-8DAA-DEA8183A28D4}" srcOrd="0" destOrd="0" presId="urn:microsoft.com/office/officeart/2016/7/layout/RepeatingBendingProcessNew"/>
    <dgm:cxn modelId="{B90AEC2D-F4EC-6C44-B922-3C21DBDE6938}" type="presParOf" srcId="{50C1B70C-FB95-0247-BF16-08F66289B6D9}" destId="{E775BDD9-F8EB-394A-A3CB-8AB33F3D0FBE}" srcOrd="1" destOrd="0" presId="urn:microsoft.com/office/officeart/2016/7/layout/RepeatingBendingProcessNew"/>
    <dgm:cxn modelId="{EA66CB7D-7C6E-3347-A634-C1B4EDCB4F8C}" type="presParOf" srcId="{E775BDD9-F8EB-394A-A3CB-8AB33F3D0FBE}" destId="{FCEBC467-E82D-7B41-BACB-A5C9105528B1}" srcOrd="0" destOrd="0" presId="urn:microsoft.com/office/officeart/2016/7/layout/RepeatingBendingProcessNew"/>
    <dgm:cxn modelId="{CF846AF4-EB16-7540-B5A4-83DE479BC067}" type="presParOf" srcId="{50C1B70C-FB95-0247-BF16-08F66289B6D9}" destId="{6F576AD7-601C-3143-9743-B018CCF44DA1}" srcOrd="2" destOrd="0" presId="urn:microsoft.com/office/officeart/2016/7/layout/RepeatingBendingProcessNew"/>
    <dgm:cxn modelId="{8D7B3E76-678F-3E4B-A6CB-BA9F4338A67A}" type="presParOf" srcId="{50C1B70C-FB95-0247-BF16-08F66289B6D9}" destId="{566172BA-72FB-5842-82DE-8E72A05C44F4}" srcOrd="3" destOrd="0" presId="urn:microsoft.com/office/officeart/2016/7/layout/RepeatingBendingProcessNew"/>
    <dgm:cxn modelId="{EA469BAD-4599-4B4A-AAB1-97AA34E7CC09}" type="presParOf" srcId="{566172BA-72FB-5842-82DE-8E72A05C44F4}" destId="{20274A01-A4D3-3E49-989A-600831013377}" srcOrd="0" destOrd="0" presId="urn:microsoft.com/office/officeart/2016/7/layout/RepeatingBendingProcessNew"/>
    <dgm:cxn modelId="{1964163D-CF42-2A4E-B169-7AA0DDAE96A1}" type="presParOf" srcId="{50C1B70C-FB95-0247-BF16-08F66289B6D9}" destId="{C2CEBC5C-3129-6D42-AF6C-10D39BC212DC}" srcOrd="4" destOrd="0" presId="urn:microsoft.com/office/officeart/2016/7/layout/RepeatingBendingProcessNew"/>
    <dgm:cxn modelId="{84318EA9-CEC2-2145-8713-BD69869075A0}" type="presParOf" srcId="{50C1B70C-FB95-0247-BF16-08F66289B6D9}" destId="{65EA47E5-DC0F-6A43-91F6-3588F07FAD7F}" srcOrd="5" destOrd="0" presId="urn:microsoft.com/office/officeart/2016/7/layout/RepeatingBendingProcessNew"/>
    <dgm:cxn modelId="{1E0BC040-9F30-D24D-9EE1-280FDDBB8B0D}" type="presParOf" srcId="{65EA47E5-DC0F-6A43-91F6-3588F07FAD7F}" destId="{6DF48E1C-CB70-3E4A-8834-6AD88A5FF23F}" srcOrd="0" destOrd="0" presId="urn:microsoft.com/office/officeart/2016/7/layout/RepeatingBendingProcessNew"/>
    <dgm:cxn modelId="{5A14176C-6385-5A47-8217-07B6F643E6C6}" type="presParOf" srcId="{50C1B70C-FB95-0247-BF16-08F66289B6D9}" destId="{DC508769-D050-8E4C-91CE-BBA7C4E065E4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54E71B-6DC9-4A2F-BFFD-C18A41277B18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E54A8E-C03A-4362-94FB-6B5F38F4AA2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L" b="1"/>
            <a:t>Trabajos Prácticos (laboratorios, disertaciones e informes)</a:t>
          </a:r>
          <a:endParaRPr lang="en-US"/>
        </a:p>
      </dgm:t>
    </dgm:pt>
    <dgm:pt modelId="{BE8E678B-5EB0-4C10-AB4C-920B8CDA366C}" type="parTrans" cxnId="{08167555-C1E1-4947-9C34-6A7D6C19326A}">
      <dgm:prSet/>
      <dgm:spPr/>
      <dgm:t>
        <a:bodyPr/>
        <a:lstStyle/>
        <a:p>
          <a:endParaRPr lang="en-US"/>
        </a:p>
      </dgm:t>
    </dgm:pt>
    <dgm:pt modelId="{5B408672-F321-4B05-8890-417229A9C8F4}" type="sibTrans" cxnId="{08167555-C1E1-4947-9C34-6A7D6C19326A}">
      <dgm:prSet/>
      <dgm:spPr/>
      <dgm:t>
        <a:bodyPr/>
        <a:lstStyle/>
        <a:p>
          <a:endParaRPr lang="en-US"/>
        </a:p>
      </dgm:t>
    </dgm:pt>
    <dgm:pt modelId="{15AD2A5D-DFDB-4648-B3DC-FB74854DD44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L" b="1"/>
            <a:t>Evaluaciones formativas</a:t>
          </a:r>
          <a:endParaRPr lang="en-US"/>
        </a:p>
      </dgm:t>
    </dgm:pt>
    <dgm:pt modelId="{6684CA64-6D50-4E75-99BC-0B0C9EB51379}" type="parTrans" cxnId="{C1DB4782-CA81-40A6-B123-5A9E063BD8E0}">
      <dgm:prSet/>
      <dgm:spPr/>
      <dgm:t>
        <a:bodyPr/>
        <a:lstStyle/>
        <a:p>
          <a:endParaRPr lang="en-US"/>
        </a:p>
      </dgm:t>
    </dgm:pt>
    <dgm:pt modelId="{4F93E1DE-B3CC-4B65-AF8D-AF45B41DDA57}" type="sibTrans" cxnId="{C1DB4782-CA81-40A6-B123-5A9E063BD8E0}">
      <dgm:prSet/>
      <dgm:spPr/>
      <dgm:t>
        <a:bodyPr/>
        <a:lstStyle/>
        <a:p>
          <a:endParaRPr lang="en-US"/>
        </a:p>
      </dgm:t>
    </dgm:pt>
    <dgm:pt modelId="{C86FCED9-6F5B-4B79-8728-716FFF547F2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L" b="1" dirty="0"/>
            <a:t>Evaluaciones Escritas</a:t>
          </a:r>
          <a:endParaRPr lang="en-US" dirty="0"/>
        </a:p>
      </dgm:t>
    </dgm:pt>
    <dgm:pt modelId="{FB64FF28-AC37-4C38-B771-C55733FE5ECA}" type="sibTrans" cxnId="{6681EBC4-6621-4FF1-A8B7-4D56C941AEB4}">
      <dgm:prSet/>
      <dgm:spPr/>
      <dgm:t>
        <a:bodyPr/>
        <a:lstStyle/>
        <a:p>
          <a:endParaRPr lang="es-CL"/>
        </a:p>
      </dgm:t>
    </dgm:pt>
    <dgm:pt modelId="{4EC11563-A55C-4F55-B723-B2559C50F218}" type="parTrans" cxnId="{6681EBC4-6621-4FF1-A8B7-4D56C941AEB4}">
      <dgm:prSet/>
      <dgm:spPr/>
      <dgm:t>
        <a:bodyPr/>
        <a:lstStyle/>
        <a:p>
          <a:endParaRPr lang="es-CL"/>
        </a:p>
      </dgm:t>
    </dgm:pt>
    <dgm:pt modelId="{2537FE91-BDEC-49F3-BA52-FA12C11EFBEE}" type="pres">
      <dgm:prSet presAssocID="{6554E71B-6DC9-4A2F-BFFD-C18A41277B1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10F676D7-148D-4692-A868-43000BCB1DD5}" type="pres">
      <dgm:prSet presAssocID="{B8E54A8E-C03A-4362-94FB-6B5F38F4AA2F}" presName="compNode" presStyleCnt="0"/>
      <dgm:spPr/>
    </dgm:pt>
    <dgm:pt modelId="{B5415BC2-826E-42A6-B588-8B980F17DF9C}" type="pres">
      <dgm:prSet presAssocID="{B8E54A8E-C03A-4362-94FB-6B5F38F4AA2F}" presName="iconBgRect" presStyleLbl="bgShp" presStyleIdx="0" presStyleCnt="3"/>
      <dgm:spPr/>
    </dgm:pt>
    <dgm:pt modelId="{630BC426-2AAE-4354-B0C9-218F84D58DDD}" type="pres">
      <dgm:prSet presAssocID="{B8E54A8E-C03A-4362-94FB-6B5F38F4AA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7ACD57A9-8880-4382-9840-2EAAF9DFD0CF}" type="pres">
      <dgm:prSet presAssocID="{B8E54A8E-C03A-4362-94FB-6B5F38F4AA2F}" presName="spaceRect" presStyleCnt="0"/>
      <dgm:spPr/>
    </dgm:pt>
    <dgm:pt modelId="{EACB097D-4B51-4C88-B749-E7B374B2D359}" type="pres">
      <dgm:prSet presAssocID="{B8E54A8E-C03A-4362-94FB-6B5F38F4AA2F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s-CL"/>
        </a:p>
      </dgm:t>
    </dgm:pt>
    <dgm:pt modelId="{6E0133D5-07CC-4363-BBA4-0FA39CBF9B6A}" type="pres">
      <dgm:prSet presAssocID="{5B408672-F321-4B05-8890-417229A9C8F4}" presName="sibTrans" presStyleCnt="0"/>
      <dgm:spPr/>
    </dgm:pt>
    <dgm:pt modelId="{406D2A09-E978-4F71-8D51-44360D25802E}" type="pres">
      <dgm:prSet presAssocID="{15AD2A5D-DFDB-4648-B3DC-FB74854DD447}" presName="compNode" presStyleCnt="0"/>
      <dgm:spPr/>
    </dgm:pt>
    <dgm:pt modelId="{6ACCDB59-0F45-4D4B-BD34-9EBFD73C24A1}" type="pres">
      <dgm:prSet presAssocID="{15AD2A5D-DFDB-4648-B3DC-FB74854DD447}" presName="iconBgRect" presStyleLbl="bgShp" presStyleIdx="1" presStyleCnt="3"/>
      <dgm:spPr/>
    </dgm:pt>
    <dgm:pt modelId="{A1A46828-91F6-4B18-89F4-6583759B2FAA}" type="pres">
      <dgm:prSet presAssocID="{15AD2A5D-DFDB-4648-B3DC-FB74854DD44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E4F054CD-55DB-41B4-A0FF-0EAEFF13F2A9}" type="pres">
      <dgm:prSet presAssocID="{15AD2A5D-DFDB-4648-B3DC-FB74854DD447}" presName="spaceRect" presStyleCnt="0"/>
      <dgm:spPr/>
    </dgm:pt>
    <dgm:pt modelId="{2975B06A-CFAE-4529-AA3B-3E008207DA75}" type="pres">
      <dgm:prSet presAssocID="{15AD2A5D-DFDB-4648-B3DC-FB74854DD447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s-CL"/>
        </a:p>
      </dgm:t>
    </dgm:pt>
    <dgm:pt modelId="{AC392299-A0C4-4188-B77B-D2C59785B387}" type="pres">
      <dgm:prSet presAssocID="{4F93E1DE-B3CC-4B65-AF8D-AF45B41DDA57}" presName="sibTrans" presStyleCnt="0"/>
      <dgm:spPr/>
    </dgm:pt>
    <dgm:pt modelId="{3C120F7B-D170-48A6-BBBB-D25EFDA35CBF}" type="pres">
      <dgm:prSet presAssocID="{C86FCED9-6F5B-4B79-8728-716FFF547F2E}" presName="compNode" presStyleCnt="0"/>
      <dgm:spPr/>
    </dgm:pt>
    <dgm:pt modelId="{D61F8D88-34DF-4791-9AAA-FEC8762C5569}" type="pres">
      <dgm:prSet presAssocID="{C86FCED9-6F5B-4B79-8728-716FFF547F2E}" presName="iconBgRect" presStyleLbl="bgShp" presStyleIdx="2" presStyleCnt="3"/>
      <dgm:spPr/>
    </dgm:pt>
    <dgm:pt modelId="{80EF244A-C3CE-46EA-9641-AD6412822EE1}" type="pres">
      <dgm:prSet presAssocID="{C86FCED9-6F5B-4B79-8728-716FFF547F2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de comprobación"/>
        </a:ext>
      </dgm:extLst>
    </dgm:pt>
    <dgm:pt modelId="{9FEACD29-1B45-480A-AF71-6A99F0A4103E}" type="pres">
      <dgm:prSet presAssocID="{C86FCED9-6F5B-4B79-8728-716FFF547F2E}" presName="spaceRect" presStyleCnt="0"/>
      <dgm:spPr/>
    </dgm:pt>
    <dgm:pt modelId="{49FD5A71-8506-49D8-BA91-1A33E808274D}" type="pres">
      <dgm:prSet presAssocID="{C86FCED9-6F5B-4B79-8728-716FFF547F2E}" presName="textRect" presStyleLbl="revTx" presStyleIdx="2" presStyleCnt="3" custLinFactNeighborX="-5953" custLinFactNeighborY="3317">
        <dgm:presLayoutVars>
          <dgm:chMax val="1"/>
          <dgm:chPref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82ECD2EF-87CC-41E2-B278-18FBE13C9846}" type="presOf" srcId="{15AD2A5D-DFDB-4648-B3DC-FB74854DD447}" destId="{2975B06A-CFAE-4529-AA3B-3E008207DA75}" srcOrd="0" destOrd="0" presId="urn:microsoft.com/office/officeart/2018/5/layout/IconCircleLabelList"/>
    <dgm:cxn modelId="{C1DB4782-CA81-40A6-B123-5A9E063BD8E0}" srcId="{6554E71B-6DC9-4A2F-BFFD-C18A41277B18}" destId="{15AD2A5D-DFDB-4648-B3DC-FB74854DD447}" srcOrd="1" destOrd="0" parTransId="{6684CA64-6D50-4E75-99BC-0B0C9EB51379}" sibTransId="{4F93E1DE-B3CC-4B65-AF8D-AF45B41DDA57}"/>
    <dgm:cxn modelId="{81C6F039-6F47-4399-B1DE-7587B0D7B476}" type="presOf" srcId="{C86FCED9-6F5B-4B79-8728-716FFF547F2E}" destId="{49FD5A71-8506-49D8-BA91-1A33E808274D}" srcOrd="0" destOrd="0" presId="urn:microsoft.com/office/officeart/2018/5/layout/IconCircleLabelList"/>
    <dgm:cxn modelId="{08167555-C1E1-4947-9C34-6A7D6C19326A}" srcId="{6554E71B-6DC9-4A2F-BFFD-C18A41277B18}" destId="{B8E54A8E-C03A-4362-94FB-6B5F38F4AA2F}" srcOrd="0" destOrd="0" parTransId="{BE8E678B-5EB0-4C10-AB4C-920B8CDA366C}" sibTransId="{5B408672-F321-4B05-8890-417229A9C8F4}"/>
    <dgm:cxn modelId="{9CC4A74A-F5CF-4F75-B779-C63CA8787599}" type="presOf" srcId="{6554E71B-6DC9-4A2F-BFFD-C18A41277B18}" destId="{2537FE91-BDEC-49F3-BA52-FA12C11EFBEE}" srcOrd="0" destOrd="0" presId="urn:microsoft.com/office/officeart/2018/5/layout/IconCircleLabelList"/>
    <dgm:cxn modelId="{CAC93E88-3851-4361-9587-76929C62BA87}" type="presOf" srcId="{B8E54A8E-C03A-4362-94FB-6B5F38F4AA2F}" destId="{EACB097D-4B51-4C88-B749-E7B374B2D359}" srcOrd="0" destOrd="0" presId="urn:microsoft.com/office/officeart/2018/5/layout/IconCircleLabelList"/>
    <dgm:cxn modelId="{6681EBC4-6621-4FF1-A8B7-4D56C941AEB4}" srcId="{6554E71B-6DC9-4A2F-BFFD-C18A41277B18}" destId="{C86FCED9-6F5B-4B79-8728-716FFF547F2E}" srcOrd="2" destOrd="0" parTransId="{4EC11563-A55C-4F55-B723-B2559C50F218}" sibTransId="{FB64FF28-AC37-4C38-B771-C55733FE5ECA}"/>
    <dgm:cxn modelId="{7988F7F3-ED05-471F-8D86-9C20997B92DC}" type="presParOf" srcId="{2537FE91-BDEC-49F3-BA52-FA12C11EFBEE}" destId="{10F676D7-148D-4692-A868-43000BCB1DD5}" srcOrd="0" destOrd="0" presId="urn:microsoft.com/office/officeart/2018/5/layout/IconCircleLabelList"/>
    <dgm:cxn modelId="{0F7997AD-ECE6-455E-9FA9-C984FCDF4AB4}" type="presParOf" srcId="{10F676D7-148D-4692-A868-43000BCB1DD5}" destId="{B5415BC2-826E-42A6-B588-8B980F17DF9C}" srcOrd="0" destOrd="0" presId="urn:microsoft.com/office/officeart/2018/5/layout/IconCircleLabelList"/>
    <dgm:cxn modelId="{1F2156F9-1B4E-426A-A10F-0861AAB20409}" type="presParOf" srcId="{10F676D7-148D-4692-A868-43000BCB1DD5}" destId="{630BC426-2AAE-4354-B0C9-218F84D58DDD}" srcOrd="1" destOrd="0" presId="urn:microsoft.com/office/officeart/2018/5/layout/IconCircleLabelList"/>
    <dgm:cxn modelId="{DB781EFF-4D75-4DD8-A127-0196730693EB}" type="presParOf" srcId="{10F676D7-148D-4692-A868-43000BCB1DD5}" destId="{7ACD57A9-8880-4382-9840-2EAAF9DFD0CF}" srcOrd="2" destOrd="0" presId="urn:microsoft.com/office/officeart/2018/5/layout/IconCircleLabelList"/>
    <dgm:cxn modelId="{AE76EE59-9AF0-43F6-913E-B5FD52A72843}" type="presParOf" srcId="{10F676D7-148D-4692-A868-43000BCB1DD5}" destId="{EACB097D-4B51-4C88-B749-E7B374B2D359}" srcOrd="3" destOrd="0" presId="urn:microsoft.com/office/officeart/2018/5/layout/IconCircleLabelList"/>
    <dgm:cxn modelId="{DBF0F05A-7103-426B-ABAC-A546581DA268}" type="presParOf" srcId="{2537FE91-BDEC-49F3-BA52-FA12C11EFBEE}" destId="{6E0133D5-07CC-4363-BBA4-0FA39CBF9B6A}" srcOrd="1" destOrd="0" presId="urn:microsoft.com/office/officeart/2018/5/layout/IconCircleLabelList"/>
    <dgm:cxn modelId="{5897052F-441C-4218-942A-011B3B74C9D2}" type="presParOf" srcId="{2537FE91-BDEC-49F3-BA52-FA12C11EFBEE}" destId="{406D2A09-E978-4F71-8D51-44360D25802E}" srcOrd="2" destOrd="0" presId="urn:microsoft.com/office/officeart/2018/5/layout/IconCircleLabelList"/>
    <dgm:cxn modelId="{9B3DA037-2CC5-4B4C-A0F7-A3F4DDAAE656}" type="presParOf" srcId="{406D2A09-E978-4F71-8D51-44360D25802E}" destId="{6ACCDB59-0F45-4D4B-BD34-9EBFD73C24A1}" srcOrd="0" destOrd="0" presId="urn:microsoft.com/office/officeart/2018/5/layout/IconCircleLabelList"/>
    <dgm:cxn modelId="{5B348866-3FAF-4C9A-AEF0-574A609309B6}" type="presParOf" srcId="{406D2A09-E978-4F71-8D51-44360D25802E}" destId="{A1A46828-91F6-4B18-89F4-6583759B2FAA}" srcOrd="1" destOrd="0" presId="urn:microsoft.com/office/officeart/2018/5/layout/IconCircleLabelList"/>
    <dgm:cxn modelId="{465F0F77-596F-45EE-B4BB-DB3DB6332F6F}" type="presParOf" srcId="{406D2A09-E978-4F71-8D51-44360D25802E}" destId="{E4F054CD-55DB-41B4-A0FF-0EAEFF13F2A9}" srcOrd="2" destOrd="0" presId="urn:microsoft.com/office/officeart/2018/5/layout/IconCircleLabelList"/>
    <dgm:cxn modelId="{56E0D1DC-7893-46E6-A348-1F8BB9B72765}" type="presParOf" srcId="{406D2A09-E978-4F71-8D51-44360D25802E}" destId="{2975B06A-CFAE-4529-AA3B-3E008207DA75}" srcOrd="3" destOrd="0" presId="urn:microsoft.com/office/officeart/2018/5/layout/IconCircleLabelList"/>
    <dgm:cxn modelId="{7E3DC246-E71C-4D95-802E-D3A1E9935B51}" type="presParOf" srcId="{2537FE91-BDEC-49F3-BA52-FA12C11EFBEE}" destId="{AC392299-A0C4-4188-B77B-D2C59785B387}" srcOrd="3" destOrd="0" presId="urn:microsoft.com/office/officeart/2018/5/layout/IconCircleLabelList"/>
    <dgm:cxn modelId="{9959DD55-29DD-469B-A4E5-B14E802427D9}" type="presParOf" srcId="{2537FE91-BDEC-49F3-BA52-FA12C11EFBEE}" destId="{3C120F7B-D170-48A6-BBBB-D25EFDA35CBF}" srcOrd="4" destOrd="0" presId="urn:microsoft.com/office/officeart/2018/5/layout/IconCircleLabelList"/>
    <dgm:cxn modelId="{E9FCEDD5-A6F9-4C56-856D-747352A3C542}" type="presParOf" srcId="{3C120F7B-D170-48A6-BBBB-D25EFDA35CBF}" destId="{D61F8D88-34DF-4791-9AAA-FEC8762C5569}" srcOrd="0" destOrd="0" presId="urn:microsoft.com/office/officeart/2018/5/layout/IconCircleLabelList"/>
    <dgm:cxn modelId="{2FF78DCC-D011-4667-8107-4E85FE3A9059}" type="presParOf" srcId="{3C120F7B-D170-48A6-BBBB-D25EFDA35CBF}" destId="{80EF244A-C3CE-46EA-9641-AD6412822EE1}" srcOrd="1" destOrd="0" presId="urn:microsoft.com/office/officeart/2018/5/layout/IconCircleLabelList"/>
    <dgm:cxn modelId="{6D7EBDD4-1464-4211-98D6-E9712C6D1540}" type="presParOf" srcId="{3C120F7B-D170-48A6-BBBB-D25EFDA35CBF}" destId="{9FEACD29-1B45-480A-AF71-6A99F0A4103E}" srcOrd="2" destOrd="0" presId="urn:microsoft.com/office/officeart/2018/5/layout/IconCircleLabelList"/>
    <dgm:cxn modelId="{1FC25D14-5F36-4A60-9679-C4249E52BDBA}" type="presParOf" srcId="{3C120F7B-D170-48A6-BBBB-D25EFDA35CBF}" destId="{49FD5A71-8506-49D8-BA91-1A33E808274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E6E20-F4E8-40CD-95F1-14826D4316B9}">
      <dsp:nvSpPr>
        <dsp:cNvPr id="0" name=""/>
        <dsp:cNvSpPr/>
      </dsp:nvSpPr>
      <dsp:spPr>
        <a:xfrm>
          <a:off x="0" y="343379"/>
          <a:ext cx="6619106" cy="564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EDE80-AEF3-4212-B0C8-0F2177718355}">
      <dsp:nvSpPr>
        <dsp:cNvPr id="0" name=""/>
        <dsp:cNvSpPr/>
      </dsp:nvSpPr>
      <dsp:spPr>
        <a:xfrm>
          <a:off x="297186" y="76030"/>
          <a:ext cx="557266" cy="5403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A4C83-820E-4941-B7D3-0E5A843F6FFE}">
      <dsp:nvSpPr>
        <dsp:cNvPr id="0" name=""/>
        <dsp:cNvSpPr/>
      </dsp:nvSpPr>
      <dsp:spPr>
        <a:xfrm>
          <a:off x="1136202" y="546944"/>
          <a:ext cx="4984388" cy="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" tIns="438" rIns="438" bIns="438" numCol="1" spcCol="1270" anchor="ctr" anchorCtr="0">
          <a:noAutofit/>
        </a:bodyPr>
        <a:lstStyle/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Promover el aprendizaje y profundización de conocimientos propios de la química.</a:t>
          </a:r>
          <a:endParaRPr lang="en-US" sz="1800" kern="1200" dirty="0"/>
        </a:p>
      </dsp:txBody>
      <dsp:txXfrm>
        <a:off x="1136202" y="546944"/>
        <a:ext cx="4984388" cy="2539"/>
      </dsp:txXfrm>
    </dsp:sp>
    <dsp:sp modelId="{560405DF-1911-4188-8639-FE7F9E190E41}">
      <dsp:nvSpPr>
        <dsp:cNvPr id="0" name=""/>
        <dsp:cNvSpPr/>
      </dsp:nvSpPr>
      <dsp:spPr>
        <a:xfrm>
          <a:off x="0" y="1875945"/>
          <a:ext cx="6619106" cy="9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BD414C-606A-41A0-B1AD-DDDAD67F0A71}">
      <dsp:nvSpPr>
        <dsp:cNvPr id="0" name=""/>
        <dsp:cNvSpPr/>
      </dsp:nvSpPr>
      <dsp:spPr>
        <a:xfrm>
          <a:off x="297186" y="1607214"/>
          <a:ext cx="557266" cy="5398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9A2F7-4991-4788-B4F1-0D17F7706B22}">
      <dsp:nvSpPr>
        <dsp:cNvPr id="0" name=""/>
        <dsp:cNvSpPr/>
      </dsp:nvSpPr>
      <dsp:spPr>
        <a:xfrm>
          <a:off x="1041825" y="1880380"/>
          <a:ext cx="5159139" cy="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" tIns="437" rIns="437" bIns="437" numCol="1" spcCol="1270" anchor="ctr" anchorCtr="0">
          <a:noAutofit/>
        </a:bodyPr>
        <a:lstStyle/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Generar espacios donde se analicen los cambios vinculados con el desarrollo tecnológico químico.</a:t>
          </a:r>
          <a:endParaRPr lang="en-US" sz="1800" kern="1200" dirty="0"/>
        </a:p>
      </dsp:txBody>
      <dsp:txXfrm>
        <a:off x="1041825" y="1880380"/>
        <a:ext cx="5159139" cy="4131"/>
      </dsp:txXfrm>
    </dsp:sp>
    <dsp:sp modelId="{42127FD4-EF1C-4D73-896A-D8692758901D}">
      <dsp:nvSpPr>
        <dsp:cNvPr id="0" name=""/>
        <dsp:cNvSpPr/>
      </dsp:nvSpPr>
      <dsp:spPr>
        <a:xfrm>
          <a:off x="0" y="3407283"/>
          <a:ext cx="6619106" cy="17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4607C-C377-4B89-8FC2-41AF7F9EDD32}">
      <dsp:nvSpPr>
        <dsp:cNvPr id="0" name=""/>
        <dsp:cNvSpPr/>
      </dsp:nvSpPr>
      <dsp:spPr>
        <a:xfrm>
          <a:off x="296895" y="3138399"/>
          <a:ext cx="557266" cy="5395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57DC4-F4EC-4EDD-B870-48B0E7C86E01}">
      <dsp:nvSpPr>
        <dsp:cNvPr id="0" name=""/>
        <dsp:cNvSpPr/>
      </dsp:nvSpPr>
      <dsp:spPr>
        <a:xfrm>
          <a:off x="1124486" y="3406185"/>
          <a:ext cx="4915440" cy="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" tIns="605" rIns="605" bIns="605" numCol="1" spcCol="1270" anchor="ctr" anchorCtr="0">
          <a:noAutofit/>
        </a:bodyPr>
        <a:lstStyle/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Analizar y valorar el rol de la química, la tecnología y la sociedad, en un desarrollo sostenible y en la calidad de vida y el bienestar de las personas.</a:t>
          </a:r>
          <a:endParaRPr lang="en-US" sz="1800" kern="1200" dirty="0"/>
        </a:p>
      </dsp:txBody>
      <dsp:txXfrm>
        <a:off x="1124486" y="3406185"/>
        <a:ext cx="4915440" cy="7913"/>
      </dsp:txXfrm>
    </dsp:sp>
    <dsp:sp modelId="{9EA8E580-7C79-40DC-8225-7D8E996BE998}">
      <dsp:nvSpPr>
        <dsp:cNvPr id="0" name=""/>
        <dsp:cNvSpPr/>
      </dsp:nvSpPr>
      <dsp:spPr>
        <a:xfrm>
          <a:off x="0" y="4938518"/>
          <a:ext cx="6619106" cy="17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F58F6-4B5F-4F6B-97EB-2B3CBD5799C3}">
      <dsp:nvSpPr>
        <dsp:cNvPr id="0" name=""/>
        <dsp:cNvSpPr/>
      </dsp:nvSpPr>
      <dsp:spPr>
        <a:xfrm>
          <a:off x="296733" y="4669584"/>
          <a:ext cx="557266" cy="53951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589B7-27FF-443A-8008-C760F428B747}">
      <dsp:nvSpPr>
        <dsp:cNvPr id="0" name=""/>
        <dsp:cNvSpPr/>
      </dsp:nvSpPr>
      <dsp:spPr>
        <a:xfrm>
          <a:off x="1126300" y="4939174"/>
          <a:ext cx="4911161" cy="1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" tIns="270" rIns="270" bIns="270" numCol="1" spcCol="1270" anchor="ctr" anchorCtr="0">
          <a:noAutofit/>
        </a:bodyPr>
        <a:lstStyle/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Desarrollar habilidades científicas, abordar problemas contingentes de forma integrada, basándose en el análisis de evidencia y considerando la relación entre ciencia y tecnología en la sociedad y el ambiente. </a:t>
          </a:r>
          <a:endParaRPr lang="en-US" sz="1800" kern="1200" dirty="0"/>
        </a:p>
      </dsp:txBody>
      <dsp:txXfrm>
        <a:off x="1126300" y="4939174"/>
        <a:ext cx="4911161" cy="1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5BDD9-F8EB-394A-A3CB-8AB33F3D0FBE}">
      <dsp:nvSpPr>
        <dsp:cNvPr id="0" name=""/>
        <dsp:cNvSpPr/>
      </dsp:nvSpPr>
      <dsp:spPr>
        <a:xfrm>
          <a:off x="2720450" y="1551019"/>
          <a:ext cx="5952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5224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3002417" y="1593610"/>
        <a:ext cx="31291" cy="6258"/>
      </dsp:txXfrm>
    </dsp:sp>
    <dsp:sp modelId="{E252F5FC-B950-4246-8DAA-DEA8183A28D4}">
      <dsp:nvSpPr>
        <dsp:cNvPr id="0" name=""/>
        <dsp:cNvSpPr/>
      </dsp:nvSpPr>
      <dsp:spPr>
        <a:xfrm>
          <a:off x="1274" y="780446"/>
          <a:ext cx="2720976" cy="16325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30" tIns="139953" rIns="133330" bIns="139953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dirty="0"/>
            <a:t>01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dirty="0"/>
            <a:t>Fenómenos químicos del entorno y sus efectos</a:t>
          </a:r>
        </a:p>
      </dsp:txBody>
      <dsp:txXfrm>
        <a:off x="1274" y="780446"/>
        <a:ext cx="2720976" cy="1632585"/>
      </dsp:txXfrm>
    </dsp:sp>
    <dsp:sp modelId="{566172BA-72FB-5842-82DE-8E72A05C44F4}">
      <dsp:nvSpPr>
        <dsp:cNvPr id="0" name=""/>
        <dsp:cNvSpPr/>
      </dsp:nvSpPr>
      <dsp:spPr>
        <a:xfrm>
          <a:off x="1361762" y="2411232"/>
          <a:ext cx="3346800" cy="595224"/>
        </a:xfrm>
        <a:custGeom>
          <a:avLst/>
          <a:gdLst/>
          <a:ahLst/>
          <a:cxnLst/>
          <a:rect l="0" t="0" r="0" b="0"/>
          <a:pathLst>
            <a:path>
              <a:moveTo>
                <a:pt x="3346800" y="0"/>
              </a:moveTo>
              <a:lnTo>
                <a:pt x="3346800" y="314712"/>
              </a:lnTo>
              <a:lnTo>
                <a:pt x="0" y="314712"/>
              </a:lnTo>
              <a:lnTo>
                <a:pt x="0" y="595224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2950042" y="2705715"/>
        <a:ext cx="170240" cy="6258"/>
      </dsp:txXfrm>
    </dsp:sp>
    <dsp:sp modelId="{6F576AD7-601C-3143-9743-B018CCF44DA1}">
      <dsp:nvSpPr>
        <dsp:cNvPr id="0" name=""/>
        <dsp:cNvSpPr/>
      </dsp:nvSpPr>
      <dsp:spPr>
        <a:xfrm>
          <a:off x="3348075" y="780446"/>
          <a:ext cx="2720976" cy="16325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30" tIns="139953" rIns="133330" bIns="139953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02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Química y tecnología: Aplicaciones para la vida</a:t>
          </a:r>
        </a:p>
      </dsp:txBody>
      <dsp:txXfrm>
        <a:off x="3348075" y="780446"/>
        <a:ext cx="2720976" cy="1632585"/>
      </dsp:txXfrm>
    </dsp:sp>
    <dsp:sp modelId="{65EA47E5-DC0F-6A43-91F6-3588F07FAD7F}">
      <dsp:nvSpPr>
        <dsp:cNvPr id="0" name=""/>
        <dsp:cNvSpPr/>
      </dsp:nvSpPr>
      <dsp:spPr>
        <a:xfrm>
          <a:off x="2720450" y="3809429"/>
          <a:ext cx="5952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5224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3002417" y="3852020"/>
        <a:ext cx="31291" cy="6258"/>
      </dsp:txXfrm>
    </dsp:sp>
    <dsp:sp modelId="{C2CEBC5C-3129-6D42-AF6C-10D39BC212DC}">
      <dsp:nvSpPr>
        <dsp:cNvPr id="0" name=""/>
        <dsp:cNvSpPr/>
      </dsp:nvSpPr>
      <dsp:spPr>
        <a:xfrm>
          <a:off x="1274" y="3038856"/>
          <a:ext cx="2720976" cy="163258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30" tIns="139953" rIns="133330" bIns="139953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03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Reacciones químicas: Espontaneidad y cinética</a:t>
          </a:r>
        </a:p>
      </dsp:txBody>
      <dsp:txXfrm>
        <a:off x="1274" y="3038856"/>
        <a:ext cx="2720976" cy="1632585"/>
      </dsp:txXfrm>
    </dsp:sp>
    <dsp:sp modelId="{DC508769-D050-8E4C-91CE-BBA7C4E065E4}">
      <dsp:nvSpPr>
        <dsp:cNvPr id="0" name=""/>
        <dsp:cNvSpPr/>
      </dsp:nvSpPr>
      <dsp:spPr>
        <a:xfrm>
          <a:off x="3348075" y="3038856"/>
          <a:ext cx="2720976" cy="16325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30" tIns="139953" rIns="133330" bIns="139953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04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/>
            <a:t>Química para la sustentabilidad</a:t>
          </a:r>
        </a:p>
      </dsp:txBody>
      <dsp:txXfrm>
        <a:off x="3348075" y="3038856"/>
        <a:ext cx="2720976" cy="1632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22209-9816-C84C-9E09-040C33C0ADB8}" type="datetimeFigureOut">
              <a:rPr lang="es-CL" smtClean="0"/>
              <a:t>15-10-2025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89EFB-005E-CB4D-B72C-4391CA1384A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3523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89EFB-005E-CB4D-B72C-4391CA1384AF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078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14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4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5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3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6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2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83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9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88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33E93247-6229-44AB-A550-739E971E6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twork Technology Background">
            <a:extLst>
              <a:ext uri="{FF2B5EF4-FFF2-40B4-BE49-F238E27FC236}">
                <a16:creationId xmlns:a16="http://schemas.microsoft.com/office/drawing/2014/main" xmlns="" id="{67E1DF31-7C56-2DA2-0A49-487D27F1B6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34"/>
          <a:stretch/>
        </p:blipFill>
        <p:spPr>
          <a:xfrm>
            <a:off x="20" y="363265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BB6B482-ACCA-4938-8AEA-49D525C172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F5DA08-F451-DB28-6F05-B70B28ED7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780" y="2024153"/>
            <a:ext cx="8690433" cy="159586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s-ES_tradnl" sz="5400" b="1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Electivo de Química</a:t>
            </a:r>
            <a:br>
              <a:rPr lang="es-ES_tradnl" sz="5400" b="1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</a:br>
            <a:r>
              <a:rPr lang="en-US" dirty="0">
                <a:solidFill>
                  <a:srgbClr val="FFFFFF"/>
                </a:solidFill>
              </a:rPr>
              <a:t>3° MEDIOS 2026</a:t>
            </a:r>
            <a:r>
              <a:rPr lang="en-US" b="1" dirty="0">
                <a:solidFill>
                  <a:srgbClr val="FFFFFF"/>
                </a:solidFill>
              </a:rPr>
              <a:t/>
            </a:r>
            <a:br>
              <a:rPr lang="en-US" b="1" dirty="0">
                <a:solidFill>
                  <a:srgbClr val="FFFFFF"/>
                </a:solidFill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6392AB3-E416-C79B-94D5-005D4AC04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7" y="4697259"/>
            <a:ext cx="7007928" cy="1797475"/>
          </a:xfrm>
        </p:spPr>
        <p:txBody>
          <a:bodyPr anchor="t">
            <a:normAutofit fontScale="92500"/>
          </a:bodyPr>
          <a:lstStyle/>
          <a:p>
            <a:pPr algn="just"/>
            <a:r>
              <a:rPr lang="es-CL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«La química comienza en las estrellas. Las estrellas son la fuente de los elementos químicos, que son los bloques de construcción de la materia y el núcleo de nuestra materia». Peter Atkins.</a:t>
            </a:r>
          </a:p>
          <a:p>
            <a:endParaRPr lang="es-CL" sz="2400" dirty="0">
              <a:solidFill>
                <a:srgbClr val="FFFF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E2E603F-4A95-4FE8-BB06-211DFD75DB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672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xmlns="" id="{63FC8C59-3B8C-4E88-99B9-8225401361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 t="15710" r="-1" b="-1"/>
          <a:stretch/>
        </p:blipFill>
        <p:spPr>
          <a:xfrm>
            <a:off x="-2315" y="13477"/>
            <a:ext cx="12188952" cy="685799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092161" y="88129"/>
            <a:ext cx="5314536" cy="776338"/>
          </a:xfrm>
        </p:spPr>
        <p:txBody>
          <a:bodyPr>
            <a:normAutofit/>
          </a:bodyPr>
          <a:lstStyle/>
          <a:p>
            <a:pPr algn="ctr"/>
            <a:r>
              <a:rPr lang="es-CL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Propósitos</a:t>
            </a:r>
            <a:endParaRPr lang="es-CL" b="1" u="sng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anose="02040603050505030304" pitchFamily="18" charset="0"/>
            </a:endParaRPr>
          </a:p>
        </p:txBody>
      </p:sp>
      <p:pic>
        <p:nvPicPr>
          <p:cNvPr id="3" name="Imagen 2" descr="Científico sostiene una solución en un envase de vidrio en el laboratorio con luz arcoíris">
            <a:extLst>
              <a:ext uri="{FF2B5EF4-FFF2-40B4-BE49-F238E27FC236}">
                <a16:creationId xmlns:a16="http://schemas.microsoft.com/office/drawing/2014/main" xmlns="" id="{E3E47ABF-0A71-4DC4-9128-77491F0B4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1" r="26064" b="-2"/>
          <a:stretch/>
        </p:blipFill>
        <p:spPr>
          <a:xfrm>
            <a:off x="-2315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067519" h="5265942">
                <a:moveTo>
                  <a:pt x="0" y="0"/>
                </a:moveTo>
                <a:lnTo>
                  <a:pt x="4097786" y="0"/>
                </a:lnTo>
                <a:lnTo>
                  <a:pt x="4176264" y="71326"/>
                </a:lnTo>
                <a:cubicBezTo>
                  <a:pt x="4726927" y="621989"/>
                  <a:pt x="5067519" y="1382723"/>
                  <a:pt x="5067519" y="2223006"/>
                </a:cubicBezTo>
                <a:cubicBezTo>
                  <a:pt x="5067519" y="3903573"/>
                  <a:pt x="3705150" y="5265942"/>
                  <a:pt x="2024583" y="5265942"/>
                </a:cubicBezTo>
                <a:cubicBezTo>
                  <a:pt x="1315594" y="5265942"/>
                  <a:pt x="663237" y="5023470"/>
                  <a:pt x="145914" y="4616926"/>
                </a:cubicBezTo>
                <a:lnTo>
                  <a:pt x="0" y="4489006"/>
                </a:lnTo>
                <a:close/>
              </a:path>
            </a:pathLst>
          </a:custGeom>
        </p:spPr>
      </p:pic>
      <p:graphicFrame>
        <p:nvGraphicFramePr>
          <p:cNvPr id="35" name="Marcador de contenido 6">
            <a:extLst>
              <a:ext uri="{FF2B5EF4-FFF2-40B4-BE49-F238E27FC236}">
                <a16:creationId xmlns:a16="http://schemas.microsoft.com/office/drawing/2014/main" xmlns="" id="{E0C18436-BFFE-4B18-AA3B-CD3E8A7080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257504"/>
              </p:ext>
            </p:extLst>
          </p:nvPr>
        </p:nvGraphicFramePr>
        <p:xfrm>
          <a:off x="5439544" y="1015975"/>
          <a:ext cx="6619106" cy="599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8560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E49D7415-2F11-44C2-B6AA-13A25B681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Tubos de cristal de color de neón">
            <a:extLst>
              <a:ext uri="{FF2B5EF4-FFF2-40B4-BE49-F238E27FC236}">
                <a16:creationId xmlns:a16="http://schemas.microsoft.com/office/drawing/2014/main" xmlns="" id="{EB8D48CF-504B-4E5C-AFF8-95369D973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" r="39965" b="-1"/>
          <a:stretch/>
        </p:blipFill>
        <p:spPr>
          <a:xfrm>
            <a:off x="20" y="10"/>
            <a:ext cx="5686740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4749" y="12493"/>
            <a:ext cx="5201121" cy="1318062"/>
          </a:xfrm>
        </p:spPr>
        <p:txBody>
          <a:bodyPr>
            <a:normAutofit/>
          </a:bodyPr>
          <a:lstStyle/>
          <a:p>
            <a:pPr algn="ctr"/>
            <a:r>
              <a:rPr lang="es-CL" b="1" u="sng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UNIDADES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2E57F3D-33BE-4306-87E6-2457637195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7A129457-3309-4FCB-A864-DFCFF2B36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9754416"/>
              </p:ext>
            </p:extLst>
          </p:nvPr>
        </p:nvGraphicFramePr>
        <p:xfrm>
          <a:off x="5907252" y="931652"/>
          <a:ext cx="6070326" cy="5451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812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BC6FEEE-0DF1-41AD-8477-4A70D63CDF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8018" b="7712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74137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CL" sz="6000" b="1" u="sng" dirty="0">
                <a:ln>
                  <a:solidFill>
                    <a:sysClr val="windowText" lastClr="000000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Formato de evaluación</a:t>
            </a:r>
          </a:p>
        </p:txBody>
      </p:sp>
      <p:graphicFrame>
        <p:nvGraphicFramePr>
          <p:cNvPr id="8" name="Marcador de contenido 5">
            <a:extLst>
              <a:ext uri="{FF2B5EF4-FFF2-40B4-BE49-F238E27FC236}">
                <a16:creationId xmlns:a16="http://schemas.microsoft.com/office/drawing/2014/main" xmlns="" id="{15D6F2E0-5806-4BF4-B5EC-5A38B86EF6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945204"/>
              </p:ext>
            </p:extLst>
          </p:nvPr>
        </p:nvGraphicFramePr>
        <p:xfrm>
          <a:off x="223520" y="1422400"/>
          <a:ext cx="1113028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761654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AnalogousFromDarkSeedLeftStep">
      <a:dk1>
        <a:srgbClr val="000000"/>
      </a:dk1>
      <a:lt1>
        <a:srgbClr val="FFFFFF"/>
      </a:lt1>
      <a:dk2>
        <a:srgbClr val="1B2130"/>
      </a:dk2>
      <a:lt2>
        <a:srgbClr val="F0F3F1"/>
      </a:lt2>
      <a:accent1>
        <a:srgbClr val="D937B0"/>
      </a:accent1>
      <a:accent2>
        <a:srgbClr val="AC25C7"/>
      </a:accent2>
      <a:accent3>
        <a:srgbClr val="7B37D9"/>
      </a:accent3>
      <a:accent4>
        <a:srgbClr val="3A3ACC"/>
      </a:accent4>
      <a:accent5>
        <a:srgbClr val="377AD9"/>
      </a:accent5>
      <a:accent6>
        <a:srgbClr val="25ACC7"/>
      </a:accent6>
      <a:hlink>
        <a:srgbClr val="3F5FBF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178</Words>
  <Application>Microsoft Office PowerPoint</Application>
  <PresentationFormat>Panorámica</PresentationFormat>
  <Paragraphs>21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Aptos</vt:lpstr>
      <vt:lpstr>Arial</vt:lpstr>
      <vt:lpstr>Calisto MT</vt:lpstr>
      <vt:lpstr>Comic Sans MS</vt:lpstr>
      <vt:lpstr>Univers Condensed</vt:lpstr>
      <vt:lpstr>ChronicleVTI</vt:lpstr>
      <vt:lpstr>Electivo de Química 3° MEDIOS 2026 </vt:lpstr>
      <vt:lpstr>Propósitos</vt:lpstr>
      <vt:lpstr>UNIDADES</vt:lpstr>
      <vt:lpstr>Formato de evaluación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Electivo de Química 3° MEDIOS 2025</dc:title>
  <dc:creator>Gladys Padilla Ceballos</dc:creator>
  <cp:lastModifiedBy>Cuenta Microsoft</cp:lastModifiedBy>
  <cp:revision>4</cp:revision>
  <dcterms:created xsi:type="dcterms:W3CDTF">2024-08-21T18:05:21Z</dcterms:created>
  <dcterms:modified xsi:type="dcterms:W3CDTF">2025-10-15T13:48:37Z</dcterms:modified>
</cp:coreProperties>
</file>