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6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ronica pinto neira" userId="6b0fd0734b82457f" providerId="LiveId" clId="{7D70E422-E658-4C29-A1DE-FDA9C0EB96D6}"/>
    <pc:docChg chg="undo redo custSel delSld modSld">
      <pc:chgData name="veronica pinto neira" userId="6b0fd0734b82457f" providerId="LiveId" clId="{7D70E422-E658-4C29-A1DE-FDA9C0EB96D6}" dt="2026-10-20T14:41:09.798" v="12" actId="478"/>
      <pc:docMkLst>
        <pc:docMk/>
      </pc:docMkLst>
      <pc:sldChg chg="delSp mod">
        <pc:chgData name="veronica pinto neira" userId="6b0fd0734b82457f" providerId="LiveId" clId="{7D70E422-E658-4C29-A1DE-FDA9C0EB96D6}" dt="2026-10-20T14:40:32.999" v="9" actId="478"/>
        <pc:sldMkLst>
          <pc:docMk/>
          <pc:sldMk cId="0" sldId="257"/>
        </pc:sldMkLst>
        <pc:picChg chg="del">
          <ac:chgData name="veronica pinto neira" userId="6b0fd0734b82457f" providerId="LiveId" clId="{7D70E422-E658-4C29-A1DE-FDA9C0EB96D6}" dt="2026-10-20T14:40:32.999" v="9" actId="478"/>
          <ac:picMkLst>
            <pc:docMk/>
            <pc:sldMk cId="0" sldId="257"/>
            <ac:picMk id="7" creationId="{00000000-0000-0000-0000-000000000000}"/>
          </ac:picMkLst>
        </pc:picChg>
      </pc:sldChg>
      <pc:sldChg chg="delSp mod">
        <pc:chgData name="veronica pinto neira" userId="6b0fd0734b82457f" providerId="LiveId" clId="{7D70E422-E658-4C29-A1DE-FDA9C0EB96D6}" dt="2026-10-20T14:40:42.085" v="10" actId="478"/>
        <pc:sldMkLst>
          <pc:docMk/>
          <pc:sldMk cId="0" sldId="258"/>
        </pc:sldMkLst>
        <pc:picChg chg="del">
          <ac:chgData name="veronica pinto neira" userId="6b0fd0734b82457f" providerId="LiveId" clId="{7D70E422-E658-4C29-A1DE-FDA9C0EB96D6}" dt="2026-10-20T14:40:42.085" v="10" actId="478"/>
          <ac:picMkLst>
            <pc:docMk/>
            <pc:sldMk cId="0" sldId="258"/>
            <ac:picMk id="17" creationId="{00000000-0000-0000-0000-000000000000}"/>
          </ac:picMkLst>
        </pc:picChg>
      </pc:sldChg>
      <pc:sldChg chg="del">
        <pc:chgData name="veronica pinto neira" userId="6b0fd0734b82457f" providerId="LiveId" clId="{7D70E422-E658-4C29-A1DE-FDA9C0EB96D6}" dt="2026-10-20T14:40:48.434" v="11" actId="47"/>
        <pc:sldMkLst>
          <pc:docMk/>
          <pc:sldMk cId="0" sldId="260"/>
        </pc:sldMkLst>
      </pc:sldChg>
      <pc:sldChg chg="delSp mod">
        <pc:chgData name="veronica pinto neira" userId="6b0fd0734b82457f" providerId="LiveId" clId="{7D70E422-E658-4C29-A1DE-FDA9C0EB96D6}" dt="2026-10-20T14:41:09.798" v="12" actId="478"/>
        <pc:sldMkLst>
          <pc:docMk/>
          <pc:sldMk cId="0" sldId="262"/>
        </pc:sldMkLst>
        <pc:picChg chg="del">
          <ac:chgData name="veronica pinto neira" userId="6b0fd0734b82457f" providerId="LiveId" clId="{7D70E422-E658-4C29-A1DE-FDA9C0EB96D6}" dt="2026-10-20T14:41:09.798" v="12" actId="478"/>
          <ac:picMkLst>
            <pc:docMk/>
            <pc:sldMk cId="0" sldId="262"/>
            <ac:picMk id="3" creationId="{00000000-0000-0000-0000-000000000000}"/>
          </ac:picMkLst>
        </pc:picChg>
      </pc:sldChg>
      <pc:sldChg chg="del">
        <pc:chgData name="veronica pinto neira" userId="6b0fd0734b82457f" providerId="LiveId" clId="{7D70E422-E658-4C29-A1DE-FDA9C0EB96D6}" dt="2026-10-20T14:40:23.390" v="8" actId="47"/>
        <pc:sldMkLst>
          <pc:docMk/>
          <pc:sldMk cId="0" sldId="263"/>
        </pc:sldMkLst>
      </pc:sldChg>
      <pc:sldChg chg="del">
        <pc:chgData name="veronica pinto neira" userId="6b0fd0734b82457f" providerId="LiveId" clId="{7D70E422-E658-4C29-A1DE-FDA9C0EB96D6}" dt="2026-10-20T14:40:06.392" v="7" actId="47"/>
        <pc:sldMkLst>
          <pc:docMk/>
          <pc:sldMk cId="0" sldId="266"/>
        </pc:sldMkLst>
      </pc:sldChg>
      <pc:sldChg chg="delSp mod">
        <pc:chgData name="veronica pinto neira" userId="6b0fd0734b82457f" providerId="LiveId" clId="{7D70E422-E658-4C29-A1DE-FDA9C0EB96D6}" dt="2026-10-20T14:39:56.247" v="6" actId="478"/>
        <pc:sldMkLst>
          <pc:docMk/>
          <pc:sldMk cId="0" sldId="267"/>
        </pc:sldMkLst>
        <pc:picChg chg="del">
          <ac:chgData name="veronica pinto neira" userId="6b0fd0734b82457f" providerId="LiveId" clId="{7D70E422-E658-4C29-A1DE-FDA9C0EB96D6}" dt="2026-10-20T14:39:56.247" v="6" actId="478"/>
          <ac:picMkLst>
            <pc:docMk/>
            <pc:sldMk cId="0" sldId="267"/>
            <ac:picMk id="5" creationId="{00000000-0000-0000-0000-000000000000}"/>
          </ac:picMkLst>
        </pc:picChg>
      </pc:sldChg>
      <pc:sldChg chg="addSp delSp modSp mod">
        <pc:chgData name="veronica pinto neira" userId="6b0fd0734b82457f" providerId="LiveId" clId="{7D70E422-E658-4C29-A1DE-FDA9C0EB96D6}" dt="2026-10-20T14:39:44.480" v="5" actId="478"/>
        <pc:sldMkLst>
          <pc:docMk/>
          <pc:sldMk cId="0" sldId="268"/>
        </pc:sldMkLst>
        <pc:spChg chg="add del mod">
          <ac:chgData name="veronica pinto neira" userId="6b0fd0734b82457f" providerId="LiveId" clId="{7D70E422-E658-4C29-A1DE-FDA9C0EB96D6}" dt="2026-10-20T14:37:46.136" v="4" actId="1076"/>
          <ac:spMkLst>
            <pc:docMk/>
            <pc:sldMk cId="0" sldId="268"/>
            <ac:spMk id="4" creationId="{00000000-0000-0000-0000-000000000000}"/>
          </ac:spMkLst>
        </pc:spChg>
        <pc:picChg chg="del">
          <ac:chgData name="veronica pinto neira" userId="6b0fd0734b82457f" providerId="LiveId" clId="{7D70E422-E658-4C29-A1DE-FDA9C0EB96D6}" dt="2026-10-20T14:39:44.480" v="5" actId="478"/>
          <ac:picMkLst>
            <pc:docMk/>
            <pc:sldMk cId="0" sldId="268"/>
            <ac:picMk id="3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mural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0" y="0"/>
            <a:ext cx="5742432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6720840" cy="6858000"/>
          </a:xfrm>
          <a:prstGeom prst="rect">
            <a:avLst/>
          </a:prstGeom>
          <a:solidFill>
            <a:srgbClr val="16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2" y="658368"/>
            <a:ext cx="539496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300" b="1">
                <a:solidFill>
                  <a:srgbClr val="F6BE37"/>
                </a:solidFill>
                <a:latin typeface="Aptos"/>
              </a:defRPr>
            </a:pPr>
            <a:r>
              <a:t>ASIGNATURA ELECTIVA · 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417320"/>
            <a:ext cx="5577840" cy="1828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4200" b="1">
                <a:solidFill>
                  <a:srgbClr val="FFFFFF"/>
                </a:solidFill>
                <a:latin typeface="Aptos Display"/>
              </a:defRPr>
            </a:pPr>
            <a:r>
              <a:t>ARTES</a:t>
            </a:r>
            <a:br/>
            <a:r>
              <a:t>VISUALES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474720"/>
            <a:ext cx="5394960" cy="7772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700" b="1">
                <a:solidFill>
                  <a:srgbClr val="F6BE37"/>
                </a:solidFill>
                <a:latin typeface="Aptos"/>
              </a:defRPr>
            </a:pPr>
            <a:r>
              <a:t>4° medio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251960"/>
            <a:ext cx="5166360" cy="10515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200" b="0">
                <a:solidFill>
                  <a:srgbClr val="FFFFFF"/>
                </a:solidFill>
                <a:latin typeface="Aptos"/>
              </a:defRPr>
            </a:pPr>
            <a:r>
              <a:t>Crear, experimentar y transformar nuestro entorno.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6080760"/>
            <a:ext cx="530352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100" b="1">
                <a:solidFill>
                  <a:srgbClr val="FFFFFF"/>
                </a:solidFill>
                <a:latin typeface="Aptos"/>
              </a:defRPr>
            </a:pPr>
            <a:r>
              <a:t>TU MIRADA TAMBIÉN PUEDE DEJAR HUELLA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789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000" b="1">
                <a:solidFill>
                  <a:srgbClr val="009196"/>
                </a:solidFill>
                <a:latin typeface="Aptos"/>
              </a:defRPr>
            </a:pPr>
            <a:r>
              <a:t>UNA ASIGNATURA PARA CREAR Y COMUNICAR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900" b="1">
                <a:solidFill>
                  <a:srgbClr val="163056"/>
                </a:solidFill>
                <a:latin typeface="Aptos Display"/>
              </a:defRPr>
            </a:pPr>
            <a:r>
              <a:t>¿Por qué elegir Artes Visuales?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508760"/>
            <a:ext cx="6400800" cy="45262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828800"/>
            <a:ext cx="5852160" cy="3977639"/>
          </a:xfrm>
          <a:prstGeom prst="rect">
            <a:avLst/>
          </a:prstGeom>
          <a:noFill/>
        </p:spPr>
        <p:txBody>
          <a:bodyPr wrap="square" lIns="73152" tIns="36576" rIns="73152" bIns="18288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5303E"/>
                </a:solidFill>
                <a:latin typeface="Aptos"/>
              </a:defRPr>
            </a:pPr>
            <a:r>
              <a:t>•  Explorar tu creatividad y desarrollar un estilo propio.</a:t>
            </a:r>
          </a:p>
          <a:p>
            <a:pPr>
              <a:spcAft>
                <a:spcPts val="1400"/>
              </a:spcAft>
              <a:defRPr sz="1900">
                <a:solidFill>
                  <a:srgbClr val="25303E"/>
                </a:solidFill>
                <a:latin typeface="Aptos"/>
              </a:defRPr>
            </a:pPr>
            <a:r>
              <a:t>•  Experimentar con técnicas, materiales y herramientas visuales.</a:t>
            </a:r>
          </a:p>
          <a:p>
            <a:pPr>
              <a:spcAft>
                <a:spcPts val="1400"/>
              </a:spcAft>
              <a:defRPr sz="1900">
                <a:solidFill>
                  <a:srgbClr val="25303E"/>
                </a:solidFill>
                <a:latin typeface="Aptos"/>
              </a:defRPr>
            </a:pPr>
            <a:r>
              <a:t>•  Expresar ideas, emociones y opiniones a través del arte.</a:t>
            </a:r>
          </a:p>
          <a:p>
            <a:pPr>
              <a:spcAft>
                <a:spcPts val="1400"/>
              </a:spcAft>
              <a:defRPr sz="1900">
                <a:solidFill>
                  <a:srgbClr val="25303E"/>
                </a:solidFill>
                <a:latin typeface="Aptos"/>
              </a:defRPr>
            </a:pPr>
            <a:r>
              <a:t>•  Trabajar en equipo y desarrollar proyectos.</a:t>
            </a:r>
          </a:p>
          <a:p>
            <a:pPr>
              <a:spcAft>
                <a:spcPts val="1400"/>
              </a:spcAft>
              <a:defRPr sz="1900">
                <a:solidFill>
                  <a:srgbClr val="25303E"/>
                </a:solidFill>
                <a:latin typeface="Aptos"/>
              </a:defRPr>
            </a:pPr>
            <a:r>
              <a:t>•  Dejar una huella en tu comunidad mediante una obra colectiva.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4800600"/>
            <a:ext cx="4251960" cy="1097280"/>
          </a:xfrm>
          <a:prstGeom prst="roundRect">
            <a:avLst/>
          </a:prstGeom>
          <a:solidFill>
            <a:srgbClr val="FFF6DA"/>
          </a:solidFill>
          <a:ln>
            <a:solidFill>
              <a:srgbClr val="FFF6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43800" y="5010912"/>
            <a:ext cx="379476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700" b="1">
                <a:solidFill>
                  <a:srgbClr val="163056"/>
                </a:solidFill>
                <a:latin typeface="Aptos"/>
              </a:defRPr>
            </a:pPr>
            <a:r>
              <a:t>No necesitas ser un artista experto: necesitas ganas de explorar.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0528"/>
            <a:ext cx="80467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900" b="1">
                <a:solidFill>
                  <a:srgbClr val="5B6978"/>
                </a:solidFill>
                <a:latin typeface="Aptos"/>
              </a:defRPr>
            </a:pPr>
            <a:r>
              <a:t>ARTES VISUALES · 4° MEDIO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5B6978"/>
                </a:solidFill>
                <a:latin typeface="Aptos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789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000" b="1">
                <a:solidFill>
                  <a:srgbClr val="009196"/>
                </a:solidFill>
                <a:latin typeface="Aptos"/>
              </a:defRPr>
            </a:pPr>
            <a:r>
              <a:t>APRENDER HACIENDO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900" b="1">
                <a:solidFill>
                  <a:srgbClr val="163056"/>
                </a:solidFill>
                <a:latin typeface="Aptos Display"/>
              </a:defRPr>
            </a:pPr>
            <a:r>
              <a:t>¿Qué aprenderás?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54480"/>
            <a:ext cx="5303520" cy="1691640"/>
          </a:xfrm>
          <a:prstGeom prst="roundRect">
            <a:avLst/>
          </a:prstGeom>
          <a:solidFill>
            <a:srgbClr val="E5F0F8"/>
          </a:solidFill>
          <a:ln>
            <a:solidFill>
              <a:srgbClr val="E5F0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755648"/>
            <a:ext cx="4800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700" b="1">
                <a:solidFill>
                  <a:srgbClr val="2167A0"/>
                </a:solidFill>
                <a:latin typeface="Aptos"/>
              </a:defRPr>
            </a:pPr>
            <a:r>
              <a:t>CREAR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475488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000" b="0">
                <a:solidFill>
                  <a:srgbClr val="163056"/>
                </a:solidFill>
                <a:latin typeface="Aptos"/>
              </a:defRPr>
            </a:pPr>
            <a:r>
              <a:t>Desarrollar obras personales y colectivas.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554480"/>
            <a:ext cx="5303520" cy="1691640"/>
          </a:xfrm>
          <a:prstGeom prst="roundRect">
            <a:avLst/>
          </a:prstGeom>
          <a:solidFill>
            <a:srgbClr val="FFF6DA"/>
          </a:solidFill>
          <a:ln>
            <a:solidFill>
              <a:srgbClr val="FFF6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0" y="1755648"/>
            <a:ext cx="4800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700" b="1">
                <a:solidFill>
                  <a:srgbClr val="EA694B"/>
                </a:solidFill>
                <a:latin typeface="Aptos"/>
              </a:defRPr>
            </a:pPr>
            <a:r>
              <a:t>EXPLORAR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2240280"/>
            <a:ext cx="475488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000" b="0">
                <a:solidFill>
                  <a:srgbClr val="163056"/>
                </a:solidFill>
                <a:latin typeface="Aptos"/>
              </a:defRPr>
            </a:pPr>
            <a:r>
              <a:t>Probar materiales, técnicas y soportes.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703320"/>
            <a:ext cx="5303520" cy="1691640"/>
          </a:xfrm>
          <a:prstGeom prst="roundRect">
            <a:avLst/>
          </a:prstGeom>
          <a:solidFill>
            <a:srgbClr val="FDEBE5"/>
          </a:solidFill>
          <a:ln>
            <a:solidFill>
              <a:srgbClr val="FDEB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68680" y="3904487"/>
            <a:ext cx="4800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700" b="1">
                <a:solidFill>
                  <a:srgbClr val="7E58A4"/>
                </a:solidFill>
                <a:latin typeface="Aptos"/>
              </a:defRPr>
            </a:pPr>
            <a:r>
              <a:t>ANALIZAR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389120"/>
            <a:ext cx="475488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000" b="0">
                <a:solidFill>
                  <a:srgbClr val="163056"/>
                </a:solidFill>
                <a:latin typeface="Aptos"/>
              </a:defRPr>
            </a:pPr>
            <a:r>
              <a:t>Conocer referentes y comprender imágenes.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3703320"/>
            <a:ext cx="5303520" cy="1691640"/>
          </a:xfrm>
          <a:prstGeom prst="roundRect">
            <a:avLst/>
          </a:prstGeom>
          <a:solidFill>
            <a:srgbClr val="E1F4F1"/>
          </a:solidFill>
          <a:ln>
            <a:solidFill>
              <a:srgbClr val="E1F4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0" y="3904487"/>
            <a:ext cx="480060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700" b="1">
                <a:solidFill>
                  <a:srgbClr val="009196"/>
                </a:solidFill>
                <a:latin typeface="Aptos"/>
              </a:defRPr>
            </a:pPr>
            <a:r>
              <a:t>COMUNICAR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4389120"/>
            <a:ext cx="475488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000" b="0">
                <a:solidFill>
                  <a:srgbClr val="163056"/>
                </a:solidFill>
                <a:latin typeface="Aptos"/>
              </a:defRPr>
            </a:pPr>
            <a:r>
              <a:t>Fundamentar ideas y compartir proyectos.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80467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900" b="1">
                <a:solidFill>
                  <a:srgbClr val="5B6978"/>
                </a:solidFill>
                <a:latin typeface="Aptos"/>
              </a:defRPr>
            </a:pPr>
            <a:r>
              <a:t>ARTES VISUALES · 4° MEDIO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5B6978"/>
                </a:solidFill>
                <a:latin typeface="Aptos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789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000" b="1">
                <a:solidFill>
                  <a:srgbClr val="009196"/>
                </a:solidFill>
                <a:latin typeface="Aptos"/>
              </a:defRPr>
            </a:pPr>
            <a:r>
              <a:t>¿CÓMO SE ORGANIZA EL AÑO?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900" b="1">
                <a:solidFill>
                  <a:srgbClr val="163056"/>
                </a:solidFill>
                <a:latin typeface="Aptos Display"/>
              </a:defRPr>
            </a:pPr>
            <a:r>
              <a:t>Las unidades de aprendizaje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10927080" cy="987552"/>
          </a:xfrm>
          <a:prstGeom prst="roundRect">
            <a:avLst/>
          </a:prstGeom>
          <a:solidFill>
            <a:srgbClr val="E5F0F8"/>
          </a:solidFill>
          <a:ln>
            <a:solidFill>
              <a:srgbClr val="E5F0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8" y="1600200"/>
            <a:ext cx="594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000" b="1">
                <a:solidFill>
                  <a:srgbClr val="2167A0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1527048"/>
            <a:ext cx="3749039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600" b="1">
                <a:solidFill>
                  <a:srgbClr val="163056"/>
                </a:solidFill>
                <a:latin typeface="Aptos"/>
              </a:defRPr>
            </a:pPr>
            <a:r>
              <a:t>Experimentando y decidiendo para crear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57800" y="1527048"/>
            <a:ext cx="5897880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0">
                <a:solidFill>
                  <a:srgbClr val="25303E"/>
                </a:solidFill>
                <a:latin typeface="Aptos"/>
              </a:defRPr>
            </a:pPr>
            <a:r>
              <a:t>Explorar técnicas, materiales y soportes; probar y tomar decisiones creativas.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624328"/>
            <a:ext cx="10927080" cy="987552"/>
          </a:xfrm>
          <a:prstGeom prst="roundRect">
            <a:avLst/>
          </a:prstGeom>
          <a:solidFill>
            <a:srgbClr val="FFF6DA"/>
          </a:solidFill>
          <a:ln>
            <a:solidFill>
              <a:srgbClr val="FFF6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8" y="2807208"/>
            <a:ext cx="594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000" b="1">
                <a:solidFill>
                  <a:srgbClr val="EA694B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2734056"/>
            <a:ext cx="3749039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600" b="1">
                <a:solidFill>
                  <a:srgbClr val="163056"/>
                </a:solidFill>
                <a:latin typeface="Aptos"/>
              </a:defRPr>
            </a:pPr>
            <a:r>
              <a:t>Referentes para crear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7800" y="2734056"/>
            <a:ext cx="5897880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0">
                <a:solidFill>
                  <a:srgbClr val="25303E"/>
                </a:solidFill>
                <a:latin typeface="Aptos"/>
              </a:defRPr>
            </a:pPr>
            <a:r>
              <a:t>Investigar artistas y referentes culturales para inspirar propuestas propias.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831336"/>
            <a:ext cx="10927080" cy="987552"/>
          </a:xfrm>
          <a:prstGeom prst="roundRect">
            <a:avLst/>
          </a:prstGeom>
          <a:solidFill>
            <a:srgbClr val="FDEBE5"/>
          </a:solidFill>
          <a:ln>
            <a:solidFill>
              <a:srgbClr val="FDEB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1248" y="4014216"/>
            <a:ext cx="594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000" b="1">
                <a:solidFill>
                  <a:srgbClr val="7E58A4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3941064"/>
            <a:ext cx="3749039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600" b="1">
                <a:solidFill>
                  <a:srgbClr val="163056"/>
                </a:solidFill>
                <a:latin typeface="Aptos"/>
              </a:defRPr>
            </a:pPr>
            <a:r>
              <a:t>Desafíos artísticos interdisciplinarios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57800" y="3941064"/>
            <a:ext cx="5897880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0">
                <a:solidFill>
                  <a:srgbClr val="25303E"/>
                </a:solidFill>
                <a:latin typeface="Aptos"/>
              </a:defRPr>
            </a:pPr>
            <a:r>
              <a:t>Conectar el arte con la identidad, el entorno y necesidades de la comunidad.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038344"/>
            <a:ext cx="10927080" cy="987552"/>
          </a:xfrm>
          <a:prstGeom prst="roundRect">
            <a:avLst/>
          </a:prstGeom>
          <a:solidFill>
            <a:srgbClr val="E1F4F1"/>
          </a:solidFill>
          <a:ln>
            <a:solidFill>
              <a:srgbClr val="E1F4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8" y="5221224"/>
            <a:ext cx="594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000" b="1">
                <a:solidFill>
                  <a:srgbClr val="009196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54480" y="5148072"/>
            <a:ext cx="3749039" cy="329184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600" b="1">
                <a:solidFill>
                  <a:srgbClr val="163056"/>
                </a:solidFill>
                <a:latin typeface="Aptos"/>
              </a:defRPr>
            </a:pPr>
            <a:r>
              <a:t>Compartiendo y difundiendo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57800" y="5148072"/>
            <a:ext cx="5897880" cy="6583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0">
                <a:solidFill>
                  <a:srgbClr val="25303E"/>
                </a:solidFill>
                <a:latin typeface="Aptos"/>
              </a:defRPr>
            </a:pPr>
            <a:r>
              <a:t>Presentar obras, reflexionar sobre el proceso y comunicar los resultados.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6291072"/>
            <a:ext cx="107899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000" b="0">
                <a:solidFill>
                  <a:srgbClr val="5B6978"/>
                </a:solidFill>
                <a:latin typeface="Aptos"/>
              </a:defRPr>
            </a:pPr>
            <a:r>
              <a:t>La secuencia puede ajustarse a los proyectos y necesidades de nuestro establecimiento.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80467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900" b="1">
                <a:solidFill>
                  <a:srgbClr val="5B6978"/>
                </a:solidFill>
                <a:latin typeface="Aptos"/>
              </a:defRPr>
            </a:pPr>
            <a:r>
              <a:t>ARTES VISUALES · 4° MEDIO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5B6978"/>
                </a:solidFill>
                <a:latin typeface="Aptos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789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000" b="1">
                <a:solidFill>
                  <a:srgbClr val="009196"/>
                </a:solidFill>
                <a:latin typeface="Aptos"/>
              </a:defRPr>
            </a:pPr>
            <a:r>
              <a:t>DISTINTAS FORMAS DE CREAR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900" b="1">
                <a:solidFill>
                  <a:srgbClr val="163056"/>
                </a:solidFill>
                <a:latin typeface="Aptos Display"/>
              </a:defRPr>
            </a:pPr>
            <a:r>
              <a:t>¿Qué tipo de actividades realizaremos?</a:t>
            </a:r>
          </a:p>
        </p:txBody>
      </p:sp>
      <p:pic>
        <p:nvPicPr>
          <p:cNvPr id="5" name="Picture 4" descr="pai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17320"/>
            <a:ext cx="2286000" cy="160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0" y="1508760"/>
            <a:ext cx="288036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1">
                <a:solidFill>
                  <a:srgbClr val="009196"/>
                </a:solidFill>
                <a:latin typeface="Aptos"/>
              </a:defRPr>
            </a:pPr>
            <a:r>
              <a:t>PINTURA Y COLOR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08960" y="2103120"/>
            <a:ext cx="2880360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500" b="0">
                <a:solidFill>
                  <a:srgbClr val="25303E"/>
                </a:solidFill>
                <a:latin typeface="Aptos"/>
              </a:defRPr>
            </a:pPr>
            <a:r>
              <a:t>Paletas cromáticas, composición y expresión personal.</a:t>
            </a:r>
          </a:p>
        </p:txBody>
      </p:sp>
      <p:pic>
        <p:nvPicPr>
          <p:cNvPr id="8" name="Picture 7" descr="sketc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417320"/>
            <a:ext cx="2286000" cy="1600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23960" y="1508760"/>
            <a:ext cx="288036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1">
                <a:solidFill>
                  <a:srgbClr val="EA694B"/>
                </a:solidFill>
                <a:latin typeface="Aptos"/>
              </a:defRPr>
            </a:pPr>
            <a:r>
              <a:t>DISEÑO E ILUSTRACIÓN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23960" y="2103120"/>
            <a:ext cx="2880360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500" b="0">
                <a:solidFill>
                  <a:srgbClr val="25303E"/>
                </a:solidFill>
                <a:latin typeface="Aptos"/>
              </a:defRPr>
            </a:pPr>
            <a:r>
              <a:t>Bocetos, símbolos, afiches y propuestas visuales.</a:t>
            </a:r>
          </a:p>
        </p:txBody>
      </p:sp>
      <p:pic>
        <p:nvPicPr>
          <p:cNvPr id="11" name="Picture 10" descr="material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749039"/>
            <a:ext cx="2286000" cy="1600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08960" y="3840479"/>
            <a:ext cx="288036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1">
                <a:solidFill>
                  <a:srgbClr val="009196"/>
                </a:solidFill>
                <a:latin typeface="Aptos"/>
              </a:defRPr>
            </a:pPr>
            <a:r>
              <a:t>EXPERIMENTACIÓN MATERIAL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08960" y="4434840"/>
            <a:ext cx="2880360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500" b="0">
                <a:solidFill>
                  <a:srgbClr val="25303E"/>
                </a:solidFill>
                <a:latin typeface="Aptos"/>
              </a:defRPr>
            </a:pPr>
            <a:r>
              <a:t>Texturas, soportes y técnicas mixtas.</a:t>
            </a:r>
          </a:p>
        </p:txBody>
      </p:sp>
      <p:pic>
        <p:nvPicPr>
          <p:cNvPr id="14" name="Picture 13" descr="colla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80" y="3749039"/>
            <a:ext cx="2286000" cy="1600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823960" y="3840479"/>
            <a:ext cx="2880360" cy="53035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1">
                <a:solidFill>
                  <a:srgbClr val="EA694B"/>
                </a:solidFill>
                <a:latin typeface="Aptos"/>
              </a:defRPr>
            </a:pPr>
            <a:r>
              <a:t>PROYECTOS COLABORATIVOS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23960" y="4434840"/>
            <a:ext cx="2880360" cy="8686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500" b="0">
                <a:solidFill>
                  <a:srgbClr val="25303E"/>
                </a:solidFill>
                <a:latin typeface="Aptos"/>
              </a:defRPr>
            </a:pPr>
            <a:r>
              <a:t>Planificación, acuerdos y creación colectiva.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263640"/>
            <a:ext cx="1051560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000" b="0">
                <a:solidFill>
                  <a:srgbClr val="5B6978"/>
                </a:solidFill>
                <a:latin typeface="Aptos"/>
              </a:defRPr>
            </a:pPr>
            <a:r>
              <a:t>Las actividades concretas se definirán según los proyectos de la asignatura.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80467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900" b="1">
                <a:solidFill>
                  <a:srgbClr val="5B6978"/>
                </a:solidFill>
                <a:latin typeface="Aptos"/>
              </a:defRPr>
            </a:pPr>
            <a:r>
              <a:t>ARTES VISUALES · 4° MEDIO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5B6978"/>
                </a:solidFill>
                <a:latin typeface="Aptos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6812280" cy="6858000"/>
          </a:xfrm>
          <a:prstGeom prst="rect">
            <a:avLst/>
          </a:prstGeom>
          <a:solidFill>
            <a:srgbClr val="16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502920"/>
            <a:ext cx="557784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100" b="1">
                <a:solidFill>
                  <a:srgbClr val="F6BE37"/>
                </a:solidFill>
                <a:latin typeface="Aptos"/>
              </a:defRPr>
            </a:pPr>
            <a:r>
              <a:t>PROYECTO DESTACADO · SEGUNDO SEMESTRE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05840"/>
            <a:ext cx="5669280" cy="12344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Nuestro gran proyecto:</a:t>
            </a:r>
            <a:br/>
            <a:r>
              <a:t>el mural institucional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14600"/>
            <a:ext cx="5394960" cy="7315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900" b="0">
                <a:solidFill>
                  <a:srgbClr val="FFFFFF"/>
                </a:solidFill>
                <a:latin typeface="Aptos"/>
              </a:defRPr>
            </a:pPr>
            <a:r>
              <a:t>Una obra colectiva para representar la identidad y los valores de nuestra comunidad educativa.</a:t>
            </a:r>
          </a:p>
        </p:txBody>
      </p:sp>
      <p:sp>
        <p:nvSpPr>
          <p:cNvPr id="8" name="Oval 7"/>
          <p:cNvSpPr/>
          <p:nvPr/>
        </p:nvSpPr>
        <p:spPr>
          <a:xfrm>
            <a:off x="713232" y="3474720"/>
            <a:ext cx="320040" cy="320040"/>
          </a:xfrm>
          <a:prstGeom prst="ellipse">
            <a:avLst/>
          </a:prstGeom>
          <a:solidFill>
            <a:srgbClr val="F6B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88720" y="3465576"/>
            <a:ext cx="49834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0">
                <a:solidFill>
                  <a:srgbClr val="FFFFFF"/>
                </a:solidFill>
                <a:latin typeface="Aptos"/>
              </a:defRPr>
            </a:pPr>
            <a:r>
              <a:t>Investigar la identidad de nuestra comunidad.</a:t>
            </a:r>
          </a:p>
        </p:txBody>
      </p:sp>
      <p:sp>
        <p:nvSpPr>
          <p:cNvPr id="10" name="Oval 9"/>
          <p:cNvSpPr/>
          <p:nvPr/>
        </p:nvSpPr>
        <p:spPr>
          <a:xfrm>
            <a:off x="713232" y="3977639"/>
            <a:ext cx="320040" cy="320040"/>
          </a:xfrm>
          <a:prstGeom prst="ellipse">
            <a:avLst/>
          </a:prstGeom>
          <a:solidFill>
            <a:srgbClr val="0091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20" y="3968496"/>
            <a:ext cx="49834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0">
                <a:solidFill>
                  <a:srgbClr val="FFFFFF"/>
                </a:solidFill>
                <a:latin typeface="Aptos"/>
              </a:defRPr>
            </a:pPr>
            <a:r>
              <a:t>Proponer ideas, símbolos, colores y bocetos.</a:t>
            </a:r>
          </a:p>
        </p:txBody>
      </p:sp>
      <p:sp>
        <p:nvSpPr>
          <p:cNvPr id="12" name="Oval 11"/>
          <p:cNvSpPr/>
          <p:nvPr/>
        </p:nvSpPr>
        <p:spPr>
          <a:xfrm>
            <a:off x="713232" y="4480560"/>
            <a:ext cx="320040" cy="320040"/>
          </a:xfrm>
          <a:prstGeom prst="ellipse">
            <a:avLst/>
          </a:prstGeom>
          <a:solidFill>
            <a:srgbClr val="EA69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88720" y="4471416"/>
            <a:ext cx="49834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0">
                <a:solidFill>
                  <a:srgbClr val="FFFFFF"/>
                </a:solidFill>
                <a:latin typeface="Aptos"/>
              </a:defRPr>
            </a:pPr>
            <a:r>
              <a:t>Consensuar un diseño y planificar el trabajo.</a:t>
            </a:r>
          </a:p>
        </p:txBody>
      </p:sp>
      <p:sp>
        <p:nvSpPr>
          <p:cNvPr id="14" name="Oval 13"/>
          <p:cNvSpPr/>
          <p:nvPr/>
        </p:nvSpPr>
        <p:spPr>
          <a:xfrm>
            <a:off x="713232" y="4983480"/>
            <a:ext cx="320040" cy="320040"/>
          </a:xfrm>
          <a:prstGeom prst="ellipse">
            <a:avLst/>
          </a:prstGeom>
          <a:solidFill>
            <a:srgbClr val="7E58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88720" y="4974336"/>
            <a:ext cx="49834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0">
                <a:solidFill>
                  <a:srgbClr val="FFFFFF"/>
                </a:solidFill>
                <a:latin typeface="Aptos"/>
              </a:defRPr>
            </a:pPr>
            <a:r>
              <a:t>Crear el mural en equipo.</a:t>
            </a:r>
          </a:p>
        </p:txBody>
      </p:sp>
      <p:sp>
        <p:nvSpPr>
          <p:cNvPr id="16" name="Oval 15"/>
          <p:cNvSpPr/>
          <p:nvPr/>
        </p:nvSpPr>
        <p:spPr>
          <a:xfrm>
            <a:off x="713232" y="5486400"/>
            <a:ext cx="320040" cy="320040"/>
          </a:xfrm>
          <a:prstGeom prst="ellipse">
            <a:avLst/>
          </a:prstGeom>
          <a:solidFill>
            <a:srgbClr val="2167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88720" y="5477256"/>
            <a:ext cx="4983480" cy="38404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400" b="0">
                <a:solidFill>
                  <a:srgbClr val="FFFFFF"/>
                </a:solidFill>
                <a:latin typeface="Aptos"/>
              </a:defRPr>
            </a:pPr>
            <a:r>
              <a:t>Presentar la obra y reflexionar sobre su aporte.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6217920"/>
            <a:ext cx="5394960" cy="256032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000" b="1">
                <a:solidFill>
                  <a:srgbClr val="F6BE37"/>
                </a:solidFill>
                <a:latin typeface="Aptos"/>
              </a:defRPr>
            </a:pPr>
            <a:r>
              <a:t>DE UNA IDEA A UNA OBRA QUE PERMANECE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789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000" b="1">
                <a:solidFill>
                  <a:srgbClr val="009196"/>
                </a:solidFill>
                <a:latin typeface="Aptos"/>
              </a:defRPr>
            </a:pPr>
            <a:r>
              <a:t>PROCESO, PRÁCTICA Y REFLEXIÓN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900" b="1">
                <a:solidFill>
                  <a:srgbClr val="163056"/>
                </a:solidFill>
                <a:latin typeface="Aptos Display"/>
              </a:defRPr>
            </a:pPr>
            <a:r>
              <a:t>¿Cómo trabajaremos?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2011680" cy="2971800"/>
          </a:xfrm>
          <a:prstGeom prst="roundRect">
            <a:avLst/>
          </a:prstGeom>
          <a:solidFill>
            <a:srgbClr val="E5F0F8"/>
          </a:solidFill>
          <a:ln>
            <a:solidFill>
              <a:srgbClr val="E5F0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2103120"/>
            <a:ext cx="16916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800" b="1">
                <a:solidFill>
                  <a:srgbClr val="2167A0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43200"/>
            <a:ext cx="1737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700" b="1">
                <a:solidFill>
                  <a:srgbClr val="163056"/>
                </a:solidFill>
                <a:latin typeface="Aptos"/>
              </a:defRPr>
            </a:pPr>
            <a:r>
              <a:t>Crear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337560"/>
            <a:ext cx="164592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400" b="0">
                <a:solidFill>
                  <a:srgbClr val="25303E"/>
                </a:solidFill>
                <a:latin typeface="Aptos"/>
              </a:defRPr>
            </a:pPr>
            <a:r>
              <a:t>Actividades prácticas individuales y colectivas.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71800" y="1828800"/>
            <a:ext cx="2011680" cy="2971800"/>
          </a:xfrm>
          <a:prstGeom prst="roundRect">
            <a:avLst/>
          </a:prstGeom>
          <a:solidFill>
            <a:srgbClr val="FFF6DA"/>
          </a:solidFill>
          <a:ln>
            <a:solidFill>
              <a:srgbClr val="FFF6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136392" y="2103120"/>
            <a:ext cx="16916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800" b="1">
                <a:solidFill>
                  <a:srgbClr val="EA694B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8960" y="2743200"/>
            <a:ext cx="1737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700" b="1">
                <a:solidFill>
                  <a:srgbClr val="163056"/>
                </a:solidFill>
                <a:latin typeface="Aptos"/>
              </a:defRPr>
            </a:pPr>
            <a:r>
              <a:t>Investigar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54680" y="3337560"/>
            <a:ext cx="164592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400" b="0">
                <a:solidFill>
                  <a:srgbClr val="25303E"/>
                </a:solidFill>
                <a:latin typeface="Aptos"/>
              </a:defRPr>
            </a:pPr>
            <a:r>
              <a:t>Observar referentes, analizar obras y buscar inspiración.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57800" y="1828800"/>
            <a:ext cx="2011680" cy="2971800"/>
          </a:xfrm>
          <a:prstGeom prst="roundRect">
            <a:avLst/>
          </a:prstGeom>
          <a:solidFill>
            <a:srgbClr val="FDEBE5"/>
          </a:solidFill>
          <a:ln>
            <a:solidFill>
              <a:srgbClr val="FDEB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22392" y="2103120"/>
            <a:ext cx="16916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800" b="1">
                <a:solidFill>
                  <a:srgbClr val="7E58A4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94960" y="2743200"/>
            <a:ext cx="1737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700" b="1">
                <a:solidFill>
                  <a:srgbClr val="163056"/>
                </a:solidFill>
                <a:latin typeface="Aptos"/>
              </a:defRPr>
            </a:pPr>
            <a:r>
              <a:t>Experimentar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40680" y="3337560"/>
            <a:ext cx="164592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400" b="0">
                <a:solidFill>
                  <a:srgbClr val="25303E"/>
                </a:solidFill>
                <a:latin typeface="Aptos"/>
              </a:defRPr>
            </a:pPr>
            <a:r>
              <a:t>Probar materiales, técnicas y soluciones visuales.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543800" y="1828800"/>
            <a:ext cx="2011680" cy="2971800"/>
          </a:xfrm>
          <a:prstGeom prst="roundRect">
            <a:avLst/>
          </a:prstGeom>
          <a:solidFill>
            <a:srgbClr val="E1F4F1"/>
          </a:solidFill>
          <a:ln>
            <a:solidFill>
              <a:srgbClr val="E1F4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08392" y="2103120"/>
            <a:ext cx="16916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800" b="1">
                <a:solidFill>
                  <a:srgbClr val="009196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2743200"/>
            <a:ext cx="1737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700" b="1">
                <a:solidFill>
                  <a:srgbClr val="163056"/>
                </a:solidFill>
                <a:latin typeface="Aptos"/>
              </a:defRPr>
            </a:pPr>
            <a:r>
              <a:t>Compartir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26679" y="3337560"/>
            <a:ext cx="164592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400" b="0">
                <a:solidFill>
                  <a:srgbClr val="25303E"/>
                </a:solidFill>
                <a:latin typeface="Aptos"/>
              </a:defRPr>
            </a:pPr>
            <a:r>
              <a:t>Presentar propuestas, escuchar comentarios y mejorar.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829800" y="1828800"/>
            <a:ext cx="2011680" cy="2971800"/>
          </a:xfrm>
          <a:prstGeom prst="roundRect">
            <a:avLst/>
          </a:prstGeom>
          <a:solidFill>
            <a:srgbClr val="E5F0F8"/>
          </a:solidFill>
          <a:ln>
            <a:solidFill>
              <a:srgbClr val="E5F0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994392" y="2103120"/>
            <a:ext cx="169164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800" b="1">
                <a:solidFill>
                  <a:srgbClr val="2167A0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66960" y="2743200"/>
            <a:ext cx="17373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700" b="1">
                <a:solidFill>
                  <a:srgbClr val="163056"/>
                </a:solidFill>
                <a:latin typeface="Aptos"/>
              </a:defRPr>
            </a:pPr>
            <a:r>
              <a:t>Reflexionar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12680" y="3337560"/>
            <a:ext cx="1645920" cy="10972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400" b="0">
                <a:solidFill>
                  <a:srgbClr val="25303E"/>
                </a:solidFill>
                <a:latin typeface="Aptos"/>
              </a:defRPr>
            </a:pPr>
            <a:r>
              <a:t>Reconocer avances, dificultades y aprendizajes.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14400" y="5303520"/>
            <a:ext cx="1033272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188720" y="5458968"/>
            <a:ext cx="9784080" cy="365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500" b="1">
                <a:solidFill>
                  <a:srgbClr val="163056"/>
                </a:solidFill>
                <a:latin typeface="Aptos"/>
              </a:defRPr>
            </a:pPr>
            <a:r>
              <a:t>La evaluación considerará el proceso creativo, la participación, las decisiones y la disposición a mejorar.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510528"/>
            <a:ext cx="80467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900" b="1">
                <a:solidFill>
                  <a:srgbClr val="5B6978"/>
                </a:solidFill>
                <a:latin typeface="Aptos"/>
              </a:defRPr>
            </a:pPr>
            <a:r>
              <a:t>ARTES VISUALES · 4° MEDIO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5B6978"/>
                </a:solidFill>
                <a:latin typeface="Aptos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789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000" b="1">
                <a:solidFill>
                  <a:srgbClr val="009196"/>
                </a:solidFill>
                <a:latin typeface="Aptos"/>
              </a:defRPr>
            </a:pPr>
            <a:r>
              <a:t>MÁS ALLÁ DE LA TÉCNICA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900" b="1">
                <a:solidFill>
                  <a:srgbClr val="163056"/>
                </a:solidFill>
                <a:latin typeface="Aptos Display"/>
              </a:defRPr>
            </a:pPr>
            <a:r>
              <a:t>¿Qué habilidades puedes desarrollar?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5257800" cy="1691640"/>
          </a:xfrm>
          <a:prstGeom prst="roundRect">
            <a:avLst/>
          </a:prstGeom>
          <a:solidFill>
            <a:srgbClr val="FFF6DA"/>
          </a:solidFill>
          <a:ln>
            <a:solidFill>
              <a:srgbClr val="FFF6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47091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900" b="1">
                <a:solidFill>
                  <a:srgbClr val="EA694B"/>
                </a:solidFill>
                <a:latin typeface="Aptos"/>
              </a:defRPr>
            </a:pPr>
            <a:r>
              <a:t>Creatividad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86000"/>
            <a:ext cx="470916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600" b="0">
                <a:solidFill>
                  <a:srgbClr val="25303E"/>
                </a:solidFill>
                <a:latin typeface="Aptos"/>
              </a:defRPr>
            </a:pPr>
            <a:r>
              <a:t>Buscar ideas originales y explorar soluciones.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508760"/>
            <a:ext cx="5257800" cy="1691640"/>
          </a:xfrm>
          <a:prstGeom prst="roundRect">
            <a:avLst/>
          </a:prstGeom>
          <a:solidFill>
            <a:srgbClr val="E5F0F8"/>
          </a:solidFill>
          <a:ln>
            <a:solidFill>
              <a:srgbClr val="E5F0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29400" y="1737360"/>
            <a:ext cx="47091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900" b="1">
                <a:solidFill>
                  <a:srgbClr val="2167A0"/>
                </a:solidFill>
                <a:latin typeface="Aptos"/>
              </a:defRPr>
            </a:pPr>
            <a:r>
              <a:t>Colaboración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2286000"/>
            <a:ext cx="470916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600" b="0">
                <a:solidFill>
                  <a:srgbClr val="25303E"/>
                </a:solidFill>
                <a:latin typeface="Aptos"/>
              </a:defRPr>
            </a:pPr>
            <a:r>
              <a:t>Escuchar, dialogar y construir acuerdos.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657600"/>
            <a:ext cx="5257800" cy="1691640"/>
          </a:xfrm>
          <a:prstGeom prst="roundRect">
            <a:avLst/>
          </a:prstGeom>
          <a:solidFill>
            <a:srgbClr val="FDEBE5"/>
          </a:solidFill>
          <a:ln>
            <a:solidFill>
              <a:srgbClr val="FDEB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3886200"/>
            <a:ext cx="47091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900" b="1">
                <a:solidFill>
                  <a:srgbClr val="7E58A4"/>
                </a:solidFill>
                <a:latin typeface="Aptos"/>
              </a:defRPr>
            </a:pPr>
            <a:r>
              <a:t>Comunicación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434840"/>
            <a:ext cx="470916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600" b="0">
                <a:solidFill>
                  <a:srgbClr val="25303E"/>
                </a:solidFill>
                <a:latin typeface="Aptos"/>
              </a:defRPr>
            </a:pPr>
            <a:r>
              <a:t>Transmitir ideas a través del lenguaje visual.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3657600"/>
            <a:ext cx="5257800" cy="1691640"/>
          </a:xfrm>
          <a:prstGeom prst="roundRect">
            <a:avLst/>
          </a:prstGeom>
          <a:solidFill>
            <a:srgbClr val="E1F4F1"/>
          </a:solidFill>
          <a:ln>
            <a:solidFill>
              <a:srgbClr val="E1F4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29400" y="3886200"/>
            <a:ext cx="4709160" cy="4114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900" b="1">
                <a:solidFill>
                  <a:srgbClr val="009196"/>
                </a:solidFill>
                <a:latin typeface="Aptos"/>
              </a:defRPr>
            </a:pPr>
            <a:r>
              <a:t>Autonomía y perseverancia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4434840"/>
            <a:ext cx="4709160" cy="6400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600" b="0">
                <a:solidFill>
                  <a:srgbClr val="25303E"/>
                </a:solidFill>
                <a:latin typeface="Aptos"/>
              </a:defRPr>
            </a:pPr>
            <a:r>
              <a:t>Planificar, tomar decisiones y mejorar.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80467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900" b="1">
                <a:solidFill>
                  <a:srgbClr val="5B6978"/>
                </a:solidFill>
                <a:latin typeface="Aptos"/>
              </a:defRPr>
            </a:pPr>
            <a:r>
              <a:t>ARTES VISUALES · 4° MEDIO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5B6978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789920" cy="274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000" b="1">
                <a:solidFill>
                  <a:srgbClr val="009196"/>
                </a:solidFill>
                <a:latin typeface="Aptos"/>
              </a:defRPr>
            </a:pPr>
            <a:r>
              <a:t>PIENSA Y COMPARTE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58368"/>
            <a:ext cx="10972800" cy="6858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900" b="1">
                <a:solidFill>
                  <a:srgbClr val="163056"/>
                </a:solidFill>
                <a:latin typeface="Aptos Display"/>
              </a:defRPr>
            </a:pPr>
            <a:r>
              <a:t>¿Qué te gustaría aportar a nuestra comunidad?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06440" y="1600200"/>
            <a:ext cx="5577840" cy="777240"/>
          </a:xfrm>
          <a:prstGeom prst="roundRect">
            <a:avLst/>
          </a:prstGeom>
          <a:solidFill>
            <a:srgbClr val="E5F0F8"/>
          </a:solidFill>
          <a:ln>
            <a:solidFill>
              <a:srgbClr val="E5F0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35040" y="1764792"/>
            <a:ext cx="5120640" cy="4754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600" b="1">
                <a:solidFill>
                  <a:srgbClr val="163056"/>
                </a:solidFill>
                <a:latin typeface="Aptos"/>
              </a:defRPr>
            </a:pPr>
            <a:r>
              <a:t>¿Qué historia te gustaría que contara el mural?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6440" y="2633472"/>
            <a:ext cx="5577840" cy="777240"/>
          </a:xfrm>
          <a:prstGeom prst="roundRect">
            <a:avLst/>
          </a:prstGeom>
          <a:solidFill>
            <a:srgbClr val="FFF6DA"/>
          </a:solidFill>
          <a:ln>
            <a:solidFill>
              <a:srgbClr val="FFF6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035040" y="2798064"/>
            <a:ext cx="5120640" cy="4754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600" b="1">
                <a:solidFill>
                  <a:srgbClr val="163056"/>
                </a:solidFill>
                <a:latin typeface="Aptos"/>
              </a:defRPr>
            </a:pPr>
            <a:r>
              <a:t>¿Qué valores de nuestra comunidad deberían aparecer?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06440" y="3666744"/>
            <a:ext cx="5577840" cy="777240"/>
          </a:xfrm>
          <a:prstGeom prst="roundRect">
            <a:avLst/>
          </a:prstGeom>
          <a:solidFill>
            <a:srgbClr val="FDEBE5"/>
          </a:solidFill>
          <a:ln>
            <a:solidFill>
              <a:srgbClr val="FDEB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035040" y="3831335"/>
            <a:ext cx="5120640" cy="4754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600" b="1">
                <a:solidFill>
                  <a:srgbClr val="163056"/>
                </a:solidFill>
                <a:latin typeface="Aptos"/>
              </a:defRPr>
            </a:pPr>
            <a:r>
              <a:t>¿Qué colores, formas o símbolos representarían nuestra identidad?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06440" y="4700016"/>
            <a:ext cx="5577840" cy="777240"/>
          </a:xfrm>
          <a:prstGeom prst="roundRect">
            <a:avLst/>
          </a:prstGeom>
          <a:solidFill>
            <a:srgbClr val="E1F4F1"/>
          </a:solidFill>
          <a:ln>
            <a:solidFill>
              <a:srgbClr val="E1F4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035040" y="4864607"/>
            <a:ext cx="5120640" cy="47548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600" b="1">
                <a:solidFill>
                  <a:srgbClr val="163056"/>
                </a:solidFill>
                <a:latin typeface="Aptos"/>
              </a:defRPr>
            </a:pPr>
            <a:r>
              <a:t>¿Qué te gustaría aprender en Artes Visuales?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0528"/>
            <a:ext cx="8046720" cy="18288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900" b="1">
                <a:solidFill>
                  <a:srgbClr val="5B6978"/>
                </a:solidFill>
                <a:latin typeface="Aptos"/>
              </a:defRPr>
            </a:pPr>
            <a:r>
              <a:t>ARTES VISUALES · 4° MEDIO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09960" y="6492240"/>
            <a:ext cx="457200" cy="20116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>
              <a:defRPr sz="900" b="1">
                <a:solidFill>
                  <a:srgbClr val="5B6978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2860" y="0"/>
            <a:ext cx="6400800" cy="6858000"/>
          </a:xfrm>
          <a:prstGeom prst="rect">
            <a:avLst/>
          </a:prstGeom>
          <a:solidFill>
            <a:srgbClr val="1630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85800"/>
            <a:ext cx="5212080" cy="32004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200" b="1">
                <a:solidFill>
                  <a:srgbClr val="F6BE37"/>
                </a:solidFill>
                <a:latin typeface="Aptos"/>
              </a:defRPr>
            </a:pPr>
            <a:r>
              <a:t>ARTES VISUALES · 4° MEDIO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325880"/>
            <a:ext cx="5257800" cy="150876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t>Tu creatividad</a:t>
            </a:r>
            <a:br/>
            <a:r>
              <a:t>puede dejar huella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5120640" cy="14173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2000" b="0">
                <a:solidFill>
                  <a:srgbClr val="FFFFFF"/>
                </a:solidFill>
                <a:latin typeface="Aptos"/>
              </a:defRPr>
            </a:pPr>
            <a:r>
              <a:t>No se trata solamente de aprender a hacer arte. Se trata de mirar, imaginar, expresar, colaborar y transformar nuestro entorno.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983480"/>
            <a:ext cx="4983480" cy="868680"/>
          </a:xfrm>
          <a:prstGeom prst="roundRect">
            <a:avLst/>
          </a:prstGeom>
          <a:solidFill>
            <a:srgbClr val="009196"/>
          </a:solidFill>
          <a:ln>
            <a:solidFill>
              <a:srgbClr val="0091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5157216"/>
            <a:ext cx="4617720" cy="502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ptos"/>
              </a:defRPr>
            </a:pPr>
            <a:r>
              <a:t>El próximo mural puede comenzar con una idea tuya.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263640"/>
            <a:ext cx="5303520" cy="2286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>
              <a:defRPr sz="1100" b="1">
                <a:solidFill>
                  <a:srgbClr val="F6BE37"/>
                </a:solidFill>
                <a:latin typeface="Aptos"/>
              </a:defRPr>
            </a:pPr>
            <a:r>
              <a:t>¡ATRÉVETE A CREAR!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630</Words>
  <Application>Microsoft Office PowerPoint</Application>
  <PresentationFormat>Panorámica</PresentationFormat>
  <Paragraphs>111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Artes Visuales en 4° medio</dc:title>
  <dc:subject>Presentación de asignatura electiva para estudiantes de 3° medio</dc:subject>
  <dc:creator>OpenAI</dc:creator>
  <cp:keywords>Artes Visuales, 4° medio, mural institucional, Chile</cp:keywords>
  <dc:description>generated using python-pptx</dc:description>
  <cp:lastModifiedBy>Cuenta Microsoft</cp:lastModifiedBy>
  <cp:revision>1</cp:revision>
  <dcterms:created xsi:type="dcterms:W3CDTF">2013-01-27T09:14:16Z</dcterms:created>
  <dcterms:modified xsi:type="dcterms:W3CDTF">2026-10-20T15:39:03Z</dcterms:modified>
  <cp:category/>
</cp:coreProperties>
</file>